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8" r:id="rId51"/>
    <p:sldId id="305" r:id="rId52"/>
    <p:sldId id="306"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4" autoAdjust="0"/>
  </p:normalViewPr>
  <p:slideViewPr>
    <p:cSldViewPr snapToGrid="0">
      <p:cViewPr varScale="1">
        <p:scale>
          <a:sx n="107" d="100"/>
          <a:sy n="107" d="100"/>
        </p:scale>
        <p:origin x="1632" y="114"/>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CE2D5-C335-44B9-9EF1-C72B432C2B2C}" type="datetimeFigureOut">
              <a:rPr lang="ru-RU" smtClean="0"/>
              <a:t>30.12.2020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AA185-EE07-42B3-90A0-8E20D37D8592}" type="slidenum">
              <a:rPr lang="ru-RU" smtClean="0"/>
              <a:t>‹#›</a:t>
            </a:fld>
            <a:endParaRPr lang="ru-RU"/>
          </a:p>
        </p:txBody>
      </p:sp>
    </p:spTree>
    <p:extLst>
      <p:ext uri="{BB962C8B-B14F-4D97-AF65-F5344CB8AC3E}">
        <p14:creationId xmlns:p14="http://schemas.microsoft.com/office/powerpoint/2010/main" val="288104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73E21D7-860D-4B39-90D7-3DA3082BE42A}" type="datetimeFigureOut">
              <a:rPr lang="ru-RU" smtClean="0"/>
              <a:t>30.12.2020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3A3F57-36EC-4F1B-8F51-88BB5B22EBFE}" type="slidenum">
              <a:rPr lang="ru-RU" smtClean="0"/>
              <a:t>‹#›</a:t>
            </a:fld>
            <a:endParaRPr lang="ru-RU"/>
          </a:p>
        </p:txBody>
      </p:sp>
    </p:spTree>
    <p:extLst>
      <p:ext uri="{BB962C8B-B14F-4D97-AF65-F5344CB8AC3E}">
        <p14:creationId xmlns:p14="http://schemas.microsoft.com/office/powerpoint/2010/main" val="334756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3E21D7-860D-4B39-90D7-3DA3082BE42A}" type="datetimeFigureOut">
              <a:rPr lang="ru-RU" smtClean="0"/>
              <a:t>30.12.2020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3A3F57-36EC-4F1B-8F51-88BB5B22EBFE}" type="slidenum">
              <a:rPr lang="ru-RU" smtClean="0"/>
              <a:t>‹#›</a:t>
            </a:fld>
            <a:endParaRPr lang="ru-RU"/>
          </a:p>
        </p:txBody>
      </p:sp>
    </p:spTree>
    <p:extLst>
      <p:ext uri="{BB962C8B-B14F-4D97-AF65-F5344CB8AC3E}">
        <p14:creationId xmlns:p14="http://schemas.microsoft.com/office/powerpoint/2010/main" val="242795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3E21D7-860D-4B39-90D7-3DA3082BE42A}" type="datetimeFigureOut">
              <a:rPr lang="ru-RU" smtClean="0"/>
              <a:t>30.12.2020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3A3F57-36EC-4F1B-8F51-88BB5B22EBFE}" type="slidenum">
              <a:rPr lang="ru-RU" smtClean="0"/>
              <a:t>‹#›</a:t>
            </a:fld>
            <a:endParaRPr lang="ru-RU"/>
          </a:p>
        </p:txBody>
      </p:sp>
    </p:spTree>
    <p:extLst>
      <p:ext uri="{BB962C8B-B14F-4D97-AF65-F5344CB8AC3E}">
        <p14:creationId xmlns:p14="http://schemas.microsoft.com/office/powerpoint/2010/main" val="109128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3E21D7-860D-4B39-90D7-3DA3082BE42A}" type="datetimeFigureOut">
              <a:rPr lang="ru-RU" smtClean="0"/>
              <a:t>30.12.2020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3A3F57-36EC-4F1B-8F51-88BB5B22EBFE}" type="slidenum">
              <a:rPr lang="ru-RU" smtClean="0"/>
              <a:t>‹#›</a:t>
            </a:fld>
            <a:endParaRPr lang="ru-RU"/>
          </a:p>
        </p:txBody>
      </p:sp>
    </p:spTree>
    <p:extLst>
      <p:ext uri="{BB962C8B-B14F-4D97-AF65-F5344CB8AC3E}">
        <p14:creationId xmlns:p14="http://schemas.microsoft.com/office/powerpoint/2010/main" val="298277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3E21D7-860D-4B39-90D7-3DA3082BE42A}" type="datetimeFigureOut">
              <a:rPr lang="ru-RU" smtClean="0"/>
              <a:t>30.12.2020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3A3F57-36EC-4F1B-8F51-88BB5B22EBFE}" type="slidenum">
              <a:rPr lang="ru-RU" smtClean="0"/>
              <a:t>‹#›</a:t>
            </a:fld>
            <a:endParaRPr lang="ru-RU"/>
          </a:p>
        </p:txBody>
      </p:sp>
    </p:spTree>
    <p:extLst>
      <p:ext uri="{BB962C8B-B14F-4D97-AF65-F5344CB8AC3E}">
        <p14:creationId xmlns:p14="http://schemas.microsoft.com/office/powerpoint/2010/main" val="109157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3E21D7-860D-4B39-90D7-3DA3082BE42A}" type="datetimeFigureOut">
              <a:rPr lang="ru-RU" smtClean="0"/>
              <a:t>30.12.2020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3A3F57-36EC-4F1B-8F51-88BB5B22EBFE}" type="slidenum">
              <a:rPr lang="ru-RU" smtClean="0"/>
              <a:t>‹#›</a:t>
            </a:fld>
            <a:endParaRPr lang="ru-RU"/>
          </a:p>
        </p:txBody>
      </p:sp>
    </p:spTree>
    <p:extLst>
      <p:ext uri="{BB962C8B-B14F-4D97-AF65-F5344CB8AC3E}">
        <p14:creationId xmlns:p14="http://schemas.microsoft.com/office/powerpoint/2010/main" val="356438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3E21D7-860D-4B39-90D7-3DA3082BE42A}" type="datetimeFigureOut">
              <a:rPr lang="ru-RU" smtClean="0"/>
              <a:t>30.12.2020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23A3F57-36EC-4F1B-8F51-88BB5B22EBFE}" type="slidenum">
              <a:rPr lang="ru-RU" smtClean="0"/>
              <a:t>‹#›</a:t>
            </a:fld>
            <a:endParaRPr lang="ru-RU"/>
          </a:p>
        </p:txBody>
      </p:sp>
    </p:spTree>
    <p:extLst>
      <p:ext uri="{BB962C8B-B14F-4D97-AF65-F5344CB8AC3E}">
        <p14:creationId xmlns:p14="http://schemas.microsoft.com/office/powerpoint/2010/main" val="143959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73E21D7-860D-4B39-90D7-3DA3082BE42A}" type="datetimeFigureOut">
              <a:rPr lang="ru-RU" smtClean="0"/>
              <a:t>30.12.2020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23A3F57-36EC-4F1B-8F51-88BB5B22EBFE}" type="slidenum">
              <a:rPr lang="ru-RU" smtClean="0"/>
              <a:t>‹#›</a:t>
            </a:fld>
            <a:endParaRPr lang="ru-RU"/>
          </a:p>
        </p:txBody>
      </p:sp>
    </p:spTree>
    <p:extLst>
      <p:ext uri="{BB962C8B-B14F-4D97-AF65-F5344CB8AC3E}">
        <p14:creationId xmlns:p14="http://schemas.microsoft.com/office/powerpoint/2010/main" val="314397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3E21D7-860D-4B39-90D7-3DA3082BE42A}" type="datetimeFigureOut">
              <a:rPr lang="ru-RU" smtClean="0"/>
              <a:t>30.12.2020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23A3F57-36EC-4F1B-8F51-88BB5B22EBFE}" type="slidenum">
              <a:rPr lang="ru-RU" smtClean="0"/>
              <a:t>‹#›</a:t>
            </a:fld>
            <a:endParaRPr lang="ru-RU"/>
          </a:p>
        </p:txBody>
      </p:sp>
    </p:spTree>
    <p:extLst>
      <p:ext uri="{BB962C8B-B14F-4D97-AF65-F5344CB8AC3E}">
        <p14:creationId xmlns:p14="http://schemas.microsoft.com/office/powerpoint/2010/main" val="281807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73E21D7-860D-4B39-90D7-3DA3082BE42A}" type="datetimeFigureOut">
              <a:rPr lang="ru-RU" smtClean="0"/>
              <a:t>30.12.2020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3A3F57-36EC-4F1B-8F51-88BB5B22EBFE}" type="slidenum">
              <a:rPr lang="ru-RU" smtClean="0"/>
              <a:t>‹#›</a:t>
            </a:fld>
            <a:endParaRPr lang="ru-RU"/>
          </a:p>
        </p:txBody>
      </p:sp>
    </p:spTree>
    <p:extLst>
      <p:ext uri="{BB962C8B-B14F-4D97-AF65-F5344CB8AC3E}">
        <p14:creationId xmlns:p14="http://schemas.microsoft.com/office/powerpoint/2010/main" val="409906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73E21D7-860D-4B39-90D7-3DA3082BE42A}" type="datetimeFigureOut">
              <a:rPr lang="ru-RU" smtClean="0"/>
              <a:t>30.12.2020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3A3F57-36EC-4F1B-8F51-88BB5B22EBFE}" type="slidenum">
              <a:rPr lang="ru-RU" smtClean="0"/>
              <a:t>‹#›</a:t>
            </a:fld>
            <a:endParaRPr lang="ru-RU"/>
          </a:p>
        </p:txBody>
      </p:sp>
    </p:spTree>
    <p:extLst>
      <p:ext uri="{BB962C8B-B14F-4D97-AF65-F5344CB8AC3E}">
        <p14:creationId xmlns:p14="http://schemas.microsoft.com/office/powerpoint/2010/main" val="102968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E21D7-860D-4B39-90D7-3DA3082BE42A}" type="datetimeFigureOut">
              <a:rPr lang="ru-RU" smtClean="0"/>
              <a:t>30.12.2020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A3F57-36EC-4F1B-8F51-88BB5B22EBFE}" type="slidenum">
              <a:rPr lang="ru-RU" smtClean="0"/>
              <a:t>‹#›</a:t>
            </a:fld>
            <a:endParaRPr lang="ru-RU"/>
          </a:p>
        </p:txBody>
      </p:sp>
    </p:spTree>
    <p:extLst>
      <p:ext uri="{BB962C8B-B14F-4D97-AF65-F5344CB8AC3E}">
        <p14:creationId xmlns:p14="http://schemas.microsoft.com/office/powerpoint/2010/main" val="442316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stagram.com/drinkhacker.ru/" TargetMode="Externa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instagram.com/andrew_riot.gatsbys_bar/" TargetMode="External"/><Relationship Id="rId4" Type="http://schemas.openxmlformats.org/officeDocument/2006/relationships/hyperlink" Target="https://www.instagram.com/explore/tags/%D1%8F%D0%B7%D0%BD%D0%B0%D0%B5%D1%82%D0%B5%D0%BB%D0%B8%D0%B2%D0%BE%D0%BE%D0%B1%D1%80%D0%B0%D0%B6%D0%B0%D1%8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stagram.com/drinkhacker.ru/" TargetMode="External"/><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hyperlink" Target="https://www.instagram.com/sergey.bartender.vulcan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stagram.com/drinkhacker.ru/" TargetMode="Externa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hyperlink" Target="https://www.instagram.com/rare._.bird/"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instagram.com/p/CGkgL6GJQo5/?utm_source=ig_web_copy_link" TargetMode="External"/><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hyperlink" Target="https://www.instagram.com/drinkhacker.ru/" TargetMode="External"/><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instagram.com/drinkhacker.ru/" TargetMode="External"/><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instagram.com/explore/tags/%D1%8F%D0%B7%D0%BD%D0%B0%D0%B5%D1%82%D0%B5%D0%BB%D0%B8%D0%B2%D0%BE%D0%BE%D0%B1%D1%80%D0%B0%D0%B6%D0%B0%D1%8E/"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www.instagram.com/cosmolzk_kommunalkabar/"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hyperlink" Target="https://www.instagram.com/betrunken_pineappl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instagram.com/muhinvladimir/" TargetMode="External"/><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hyperlink" Target="https://www.instagram.com/by.barkov/" TargetMode="Externa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instagram.com/drinkhacker.ru/" TargetMode="External"/><Relationship Id="rId2" Type="http://schemas.openxmlformats.org/officeDocument/2006/relationships/image" Target="../media/image52.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instagram.com/aidarova.relab_family/"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instagram.com/drinkhacker.ru/" TargetMode="External"/><Relationship Id="rId2" Type="http://schemas.openxmlformats.org/officeDocument/2006/relationships/image" Target="../media/image53.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instagram.com/cachacaleblon/"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instagram.com/artemy_bandit.gatsbys_bar/" TargetMode="External"/><Relationship Id="rId2" Type="http://schemas.openxmlformats.org/officeDocument/2006/relationships/image" Target="../media/image54.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hyperlink" Target="https://www.instagram.com/alexandra.bolger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jpg"/><Relationship Id="rId1" Type="http://schemas.openxmlformats.org/officeDocument/2006/relationships/slideLayout" Target="../slideLayouts/slideLayout7.xml"/><Relationship Id="rId4" Type="http://schemas.openxmlformats.org/officeDocument/2006/relationships/hyperlink" Target="https://www.instagram.com/bar_bossaaa/"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instagram.com/drinkhacker.ru/" TargetMode="External"/><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hyperlink" Target="https://www.instagram.com/dima_rifm/" TargetMode="Externa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hyperlink" Target="https://www.instagram.com/drinkhacker.ru/" TargetMode="External"/><Relationship Id="rId3" Type="http://schemas.openxmlformats.org/officeDocument/2006/relationships/hyperlink" Target="https://www.instagram.com/applemusic/" TargetMode="External"/><Relationship Id="rId7" Type="http://schemas.openxmlformats.org/officeDocument/2006/relationships/hyperlink" Target="https://www.instagram.com/blackstarofficial/" TargetMode="External"/><Relationship Id="rId2" Type="http://schemas.openxmlformats.org/officeDocument/2006/relationships/image" Target="../media/image59.jpg"/><Relationship Id="rId1" Type="http://schemas.openxmlformats.org/officeDocument/2006/relationships/slideLayout" Target="../slideLayouts/slideLayout7.xml"/><Relationship Id="rId6" Type="http://schemas.openxmlformats.org/officeDocument/2006/relationships/hyperlink" Target="https://www.instagram.com/yurydud/" TargetMode="External"/><Relationship Id="rId5" Type="http://schemas.openxmlformats.org/officeDocument/2006/relationships/hyperlink" Target="https://www.instagram.com/egorkreed/" TargetMode="External"/><Relationship Id="rId10" Type="http://schemas.openxmlformats.org/officeDocument/2006/relationships/hyperlink" Target="https://www.instagram.com/krekin777/" TargetMode="External"/><Relationship Id="rId4" Type="http://schemas.openxmlformats.org/officeDocument/2006/relationships/hyperlink" Target="https://www.instagram.com/spotifyrussia/" TargetMode="External"/><Relationship Id="rId9"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hyperlink" Target="https://www.instagram.com/explore/tags/purplecloud/" TargetMode="External"/><Relationship Id="rId2" Type="http://schemas.openxmlformats.org/officeDocument/2006/relationships/image" Target="../media/image60.jpg"/><Relationship Id="rId1" Type="http://schemas.openxmlformats.org/officeDocument/2006/relationships/slideLayout" Target="../slideLayouts/slideLayout7.xml"/><Relationship Id="rId5" Type="http://schemas.openxmlformats.org/officeDocument/2006/relationships/hyperlink" Target="https://www.instagram.com/renfield51/" TargetMode="Externa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instagram.com/explore/tags/%D0%BE/" TargetMode="External"/><Relationship Id="rId13" Type="http://schemas.openxmlformats.org/officeDocument/2006/relationships/hyperlink" Target="https://www.instagram.com/explore/tags/%D0%BE%D0%BD%D0%B8%D0%BC%D0%B0%D1%8E/" TargetMode="External"/><Relationship Id="rId18" Type="http://schemas.openxmlformats.org/officeDocument/2006/relationships/hyperlink" Target="https://www.instagram.com/explore/tags/%D0%BE%D0%B9/" TargetMode="External"/><Relationship Id="rId26" Type="http://schemas.openxmlformats.org/officeDocument/2006/relationships/image" Target="../media/image3.png"/><Relationship Id="rId3" Type="http://schemas.openxmlformats.org/officeDocument/2006/relationships/hyperlink" Target="https://www.instagram.com/explore/tags/%D0%B5%D1%87%D0%B0%D1%82%D0%BD%D0%BE%D0%B9/" TargetMode="External"/><Relationship Id="rId21" Type="http://schemas.openxmlformats.org/officeDocument/2006/relationships/hyperlink" Target="https://www.instagram.com/explore/tags/%D0%BE%D0%B7%D0%B0%D0%B1%D1%8B%D0%BB%D0%B0%D1%81%D1%8C/" TargetMode="External"/><Relationship Id="rId7" Type="http://schemas.openxmlformats.org/officeDocument/2006/relationships/hyperlink" Target="https://www.instagram.com/explore/tags/%D1%80%D0%B8%D1%8F%D1%82%D0%BD%D1%8B%D0%BC/" TargetMode="External"/><Relationship Id="rId12" Type="http://schemas.openxmlformats.org/officeDocument/2006/relationships/hyperlink" Target="https://www.instagram.com/explore/tags/%D0%B8%D0%B2/" TargetMode="External"/><Relationship Id="rId17" Type="http://schemas.openxmlformats.org/officeDocument/2006/relationships/hyperlink" Target="https://www.instagram.com/explore/tags/%D1%8C%D0%B5%D0%BC/" TargetMode="External"/><Relationship Id="rId25" Type="http://schemas.openxmlformats.org/officeDocument/2006/relationships/hyperlink" Target="https://www.instagram.com/explore/tags/%D0%BA%D0%BE%D1%80%D0%BD/" TargetMode="External"/><Relationship Id="rId2" Type="http://schemas.openxmlformats.org/officeDocument/2006/relationships/image" Target="../media/image8.jpg"/><Relationship Id="rId16" Type="http://schemas.openxmlformats.org/officeDocument/2006/relationships/hyperlink" Target="https://www.instagram.com/explore/tags/%D0%BE%D0%BB%D1%83%D1%87%D0%B0%D0%B5%D1%82%D1%81%D1%8F/" TargetMode="External"/><Relationship Id="rId20" Type="http://schemas.openxmlformats.org/officeDocument/2006/relationships/hyperlink" Target="https://www.instagram.com/explore/tags/%D0%BE%D0%BA%D0%B0/" TargetMode="External"/><Relationship Id="rId1" Type="http://schemas.openxmlformats.org/officeDocument/2006/relationships/slideLayout" Target="../slideLayouts/slideLayout7.xml"/><Relationship Id="rId6" Type="http://schemas.openxmlformats.org/officeDocument/2006/relationships/hyperlink" Target="https://www.instagram.com/explore/tags/%D0%BE%D0%BA%D0%B0%D0%B7%D0%B0%D0%BB%D0%BE%D1%81%D1%8C/" TargetMode="External"/><Relationship Id="rId11" Type="http://schemas.openxmlformats.org/officeDocument/2006/relationships/hyperlink" Target="https://www.instagram.com/explore/tags/%D0%BE%D0%BD%D1%8F%D1%82%D0%BD%D0%BE%D0%B9/" TargetMode="External"/><Relationship Id="rId24" Type="http://schemas.openxmlformats.org/officeDocument/2006/relationships/hyperlink" Target="https://www.instagram.com/explore/tags/%D0%B5%D1%87%D0%B0%D1%82%D0%BD%D0%B0%D1%8F/" TargetMode="External"/><Relationship Id="rId5" Type="http://schemas.openxmlformats.org/officeDocument/2006/relationships/hyperlink" Target="https://www.instagram.com/explore/tags/%D0%B0%D0%BB%D0%B0/" TargetMode="External"/><Relationship Id="rId15" Type="http://schemas.openxmlformats.org/officeDocument/2006/relationships/hyperlink" Target="https://www.instagram.com/explore/tags/%D0%B0%D0%BA%D0%B5%D1%82%D0%B8%D0%BA%D0%BE%D0%BC/" TargetMode="External"/><Relationship Id="rId23" Type="http://schemas.openxmlformats.org/officeDocument/2006/relationships/hyperlink" Target="https://www.instagram.com/explore/tags/%D1%80%D0%B8%D1%88%D0%BB%D0%BE/" TargetMode="External"/><Relationship Id="rId10" Type="http://schemas.openxmlformats.org/officeDocument/2006/relationships/hyperlink" Target="https://www.instagram.com/explore/tags/%D1%80%D0%BE%D1%81%D0%BE%D0%BC/" TargetMode="External"/><Relationship Id="rId19" Type="http://schemas.openxmlformats.org/officeDocument/2006/relationships/hyperlink" Target="https://www.instagram.com/explore/tags/%D0%B0%D1%80%D1%83/" TargetMode="External"/><Relationship Id="rId4" Type="http://schemas.openxmlformats.org/officeDocument/2006/relationships/hyperlink" Target="https://www.instagram.com/explore/tags/%D1%80%D0%BE/" TargetMode="External"/><Relationship Id="rId9" Type="http://schemas.openxmlformats.org/officeDocument/2006/relationships/hyperlink" Target="https://www.instagram.com/explore/tags/%D1%8B%D1%82%D0%BA%D0%B5/" TargetMode="External"/><Relationship Id="rId14" Type="http://schemas.openxmlformats.org/officeDocument/2006/relationships/hyperlink" Target="https://www.instagram.com/explore/tags/%D0%BE%D0%BF%D1%8B%D1%82%D0%BA%D0%B0/" TargetMode="External"/><Relationship Id="rId22" Type="http://schemas.openxmlformats.org/officeDocument/2006/relationships/hyperlink" Target="https://www.instagram.com/explore/tags/%D1%80%D0%BE%D0%B1%D0%BB%D0%B5%D0%BC%D0%B0/"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instagram.com/drinkhacker.ru/" TargetMode="External"/><Relationship Id="rId2" Type="http://schemas.openxmlformats.org/officeDocument/2006/relationships/image" Target="../media/image63.jpg"/><Relationship Id="rId1" Type="http://schemas.openxmlformats.org/officeDocument/2006/relationships/slideLayout" Target="../slideLayouts/slideLayout7.xml"/><Relationship Id="rId5" Type="http://schemas.openxmlformats.org/officeDocument/2006/relationships/hyperlink" Target="https://www.instagram.com/neo_noir_bar/" TargetMode="Externa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g"/><Relationship Id="rId1" Type="http://schemas.openxmlformats.org/officeDocument/2006/relationships/slideLayout" Target="../slideLayouts/slideLayout7.xml"/><Relationship Id="rId4" Type="http://schemas.openxmlformats.org/officeDocument/2006/relationships/hyperlink" Target="https://www.instagram.com/old_seawolf/"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jpg"/><Relationship Id="rId1" Type="http://schemas.openxmlformats.org/officeDocument/2006/relationships/slideLayout" Target="../slideLayouts/slideLayout7.xml"/><Relationship Id="rId4" Type="http://schemas.openxmlformats.org/officeDocument/2006/relationships/hyperlink" Target="https://www.instagram.com/demid.o.v/"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instagram.com/drinkhacker.ru/" TargetMode="External"/><Relationship Id="rId2" Type="http://schemas.openxmlformats.org/officeDocument/2006/relationships/image" Target="../media/image66.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8.jpg"/><Relationship Id="rId1" Type="http://schemas.openxmlformats.org/officeDocument/2006/relationships/slideLayout" Target="../slideLayouts/slideLayout7.xml"/><Relationship Id="rId4" Type="http://schemas.openxmlformats.org/officeDocument/2006/relationships/hyperlink" Target="https://www.instagram.com/skillexort_/"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hyperlink" Target="https://www.instagram.com/santehnikpasha1/"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www.instagram.com/bartendersfaqtory/" TargetMode="External"/><Relationship Id="rId7" Type="http://schemas.openxmlformats.org/officeDocument/2006/relationships/image" Target="../media/image3.png"/><Relationship Id="rId2" Type="http://schemas.openxmlformats.org/officeDocument/2006/relationships/image" Target="../media/image72.jpg"/><Relationship Id="rId1" Type="http://schemas.openxmlformats.org/officeDocument/2006/relationships/slideLayout" Target="../slideLayouts/slideLayout7.xml"/><Relationship Id="rId6" Type="http://schemas.openxmlformats.org/officeDocument/2006/relationships/hyperlink" Target="https://www.instagram.com/explore/tags/jesus_diary/" TargetMode="External"/><Relationship Id="rId5" Type="http://schemas.openxmlformats.org/officeDocument/2006/relationships/hyperlink" Target="https://www.instagram.com/drinkhacker.ru/" TargetMode="External"/><Relationship Id="rId4" Type="http://schemas.openxmlformats.org/officeDocument/2006/relationships/hyperlink" Target="https://www.instagram.com/mionettoproseccousa/"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www.instagram.com/boris_utashev/" TargetMode="External"/><Relationship Id="rId3" Type="http://schemas.openxmlformats.org/officeDocument/2006/relationships/hyperlink" Target="https://www.instagram.com/kuralesova_darya/" TargetMode="External"/><Relationship Id="rId7" Type="http://schemas.openxmlformats.org/officeDocument/2006/relationships/image" Target="../media/image3.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hyperlink" Target="https://www.instagram.com/explore/tags/%D1%8F%D0%B7%D0%BD%D0%B0%D0%B5%D1%82%D0%B5%D0%BB%D0%B8%D0%B2%D0%BE%D0%BE%D0%B1%D1%80%D0%B0%D0%B6%D0%B0%D1%8E/" TargetMode="External"/><Relationship Id="rId5" Type="http://schemas.openxmlformats.org/officeDocument/2006/relationships/hyperlink" Target="https://www.instagram.com/drinkhacker.ru/" TargetMode="External"/><Relationship Id="rId4" Type="http://schemas.openxmlformats.org/officeDocument/2006/relationships/hyperlink" Target="https://www.instagram.com/explore/tags/%D0%B2%D0%BE%D0%BE%D0%B1%D1%80%D0%B0%D0%B6%D0%B0%D0%B5%D0%BC%D1%8B%D0%B8%CC%86%D0%BA%D0%BE%D0%BA%D1%82%D0%B5%D0%B8%CC%86%D0%BB%D1%8C%D0%BD%D1%8B%D0%B8%CC%86%D0%BA%D0%BE%D0%BD%D0%BA%D1%83%D1%80%D1%8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nstagram.com/mezhevich_kew/"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hyperlink" Target="https://www.instagram.com/odintsov_pelicanspeakeas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B2C5AB2-D98C-4F98-8DE4-C00365ACF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35" y="2538174"/>
            <a:ext cx="2663809" cy="3329761"/>
          </a:xfrm>
          <a:prstGeom prst="rect">
            <a:avLst/>
          </a:prstGeom>
        </p:spPr>
      </p:pic>
      <p:sp>
        <p:nvSpPr>
          <p:cNvPr id="6" name="TextBox 5">
            <a:extLst>
              <a:ext uri="{FF2B5EF4-FFF2-40B4-BE49-F238E27FC236}">
                <a16:creationId xmlns:a16="http://schemas.microsoft.com/office/drawing/2014/main" id="{D3C5B88F-A3C4-490C-9572-4BA94C6BC92B}"/>
              </a:ext>
            </a:extLst>
          </p:cNvPr>
          <p:cNvSpPr txBox="1"/>
          <p:nvPr/>
        </p:nvSpPr>
        <p:spPr>
          <a:xfrm>
            <a:off x="4572000" y="870763"/>
            <a:ext cx="4165490" cy="5324535"/>
          </a:xfrm>
          <a:prstGeom prst="rect">
            <a:avLst/>
          </a:prstGeom>
          <a:noFill/>
        </p:spPr>
        <p:txBody>
          <a:bodyPr wrap="square" rtlCol="0">
            <a:spAutoFit/>
          </a:bodyPr>
          <a:lstStyle/>
          <a:p>
            <a:r>
              <a:rPr lang="ru-RU" sz="1000" dirty="0">
                <a:solidFill>
                  <a:schemeClr val="bg1"/>
                </a:solidFill>
              </a:rPr>
              <a:t>"О том, что не любит минимализм ни в напитках, ни в постели она заявляла ещё до того, как взбиралась на барную стойку."</a:t>
            </a:r>
            <a:br>
              <a:rPr lang="ru-RU" sz="1000" dirty="0">
                <a:solidFill>
                  <a:schemeClr val="bg1"/>
                </a:solidFill>
              </a:rPr>
            </a:br>
            <a:br>
              <a:rPr lang="ru-RU" sz="1000" dirty="0">
                <a:solidFill>
                  <a:schemeClr val="bg1"/>
                </a:solidFill>
              </a:rPr>
            </a:br>
            <a:r>
              <a:rPr lang="ru-RU" sz="1000" dirty="0">
                <a:solidFill>
                  <a:schemeClr val="bg1"/>
                </a:solidFill>
              </a:rPr>
              <a:t>"Короче, пунш":</a:t>
            </a:r>
            <a:br>
              <a:rPr lang="ru-RU" sz="1000" dirty="0">
                <a:solidFill>
                  <a:schemeClr val="bg1"/>
                </a:solidFill>
              </a:rPr>
            </a:br>
            <a:br>
              <a:rPr lang="ru-RU" sz="1000" dirty="0">
                <a:solidFill>
                  <a:schemeClr val="bg1"/>
                </a:solidFill>
              </a:rPr>
            </a:br>
            <a:r>
              <a:rPr lang="ru-RU" sz="1000" dirty="0">
                <a:solidFill>
                  <a:schemeClr val="bg1"/>
                </a:solidFill>
              </a:rPr>
              <a:t>Ликер зелёной дыни 100мл</a:t>
            </a:r>
            <a:br>
              <a:rPr lang="ru-RU" sz="1000" dirty="0">
                <a:solidFill>
                  <a:schemeClr val="bg1"/>
                </a:solidFill>
              </a:rPr>
            </a:br>
            <a:r>
              <a:rPr lang="ru-RU" sz="1000" dirty="0">
                <a:solidFill>
                  <a:schemeClr val="bg1"/>
                </a:solidFill>
              </a:rPr>
              <a:t>Ром на </a:t>
            </a:r>
            <a:r>
              <a:rPr lang="ru-RU" sz="1000" dirty="0" err="1">
                <a:solidFill>
                  <a:schemeClr val="bg1"/>
                </a:solidFill>
              </a:rPr>
              <a:t>кафирском</a:t>
            </a:r>
            <a:r>
              <a:rPr lang="ru-RU" sz="1000" dirty="0">
                <a:solidFill>
                  <a:schemeClr val="bg1"/>
                </a:solidFill>
              </a:rPr>
              <a:t> лайме 100мл</a:t>
            </a:r>
            <a:br>
              <a:rPr lang="ru-RU" sz="1000" dirty="0">
                <a:solidFill>
                  <a:schemeClr val="bg1"/>
                </a:solidFill>
              </a:rPr>
            </a:br>
            <a:r>
              <a:rPr lang="ru-RU" sz="1000" dirty="0">
                <a:solidFill>
                  <a:schemeClr val="bg1"/>
                </a:solidFill>
              </a:rPr>
              <a:t>Текила на зелёном яблоке 100мл</a:t>
            </a:r>
            <a:br>
              <a:rPr lang="ru-RU" sz="1000" dirty="0">
                <a:solidFill>
                  <a:schemeClr val="bg1"/>
                </a:solidFill>
              </a:rPr>
            </a:br>
            <a:r>
              <a:rPr lang="ru-RU" sz="1000" dirty="0">
                <a:solidFill>
                  <a:schemeClr val="bg1"/>
                </a:solidFill>
              </a:rPr>
              <a:t>Ванильный </a:t>
            </a:r>
            <a:r>
              <a:rPr lang="ru-RU" sz="1000" dirty="0" err="1">
                <a:solidFill>
                  <a:schemeClr val="bg1"/>
                </a:solidFill>
              </a:rPr>
              <a:t>лимончелло</a:t>
            </a:r>
            <a:r>
              <a:rPr lang="ru-RU" sz="1000" dirty="0">
                <a:solidFill>
                  <a:schemeClr val="bg1"/>
                </a:solidFill>
              </a:rPr>
              <a:t> 100мл</a:t>
            </a:r>
            <a:br>
              <a:rPr lang="ru-RU" sz="1000" dirty="0">
                <a:solidFill>
                  <a:schemeClr val="bg1"/>
                </a:solidFill>
              </a:rPr>
            </a:br>
            <a:r>
              <a:rPr lang="ru-RU" sz="1000" dirty="0">
                <a:solidFill>
                  <a:schemeClr val="bg1"/>
                </a:solidFill>
              </a:rPr>
              <a:t>Вермут </a:t>
            </a:r>
            <a:r>
              <a:rPr lang="ru-RU" sz="1000" dirty="0" err="1">
                <a:solidFill>
                  <a:schemeClr val="bg1"/>
                </a:solidFill>
              </a:rPr>
              <a:t>Бьянко</a:t>
            </a:r>
            <a:r>
              <a:rPr lang="ru-RU" sz="1000" dirty="0">
                <a:solidFill>
                  <a:schemeClr val="bg1"/>
                </a:solidFill>
              </a:rPr>
              <a:t> 50мл</a:t>
            </a:r>
            <a:br>
              <a:rPr lang="ru-RU" sz="1000" dirty="0">
                <a:solidFill>
                  <a:schemeClr val="bg1"/>
                </a:solidFill>
              </a:rPr>
            </a:br>
            <a:r>
              <a:rPr lang="ru-RU" sz="1000" dirty="0">
                <a:solidFill>
                  <a:schemeClr val="bg1"/>
                </a:solidFill>
              </a:rPr>
              <a:t>Сок лимона 70мл</a:t>
            </a:r>
            <a:br>
              <a:rPr lang="ru-RU" sz="1000" dirty="0">
                <a:solidFill>
                  <a:schemeClr val="bg1"/>
                </a:solidFill>
              </a:rPr>
            </a:br>
            <a:r>
              <a:rPr lang="ru-RU" sz="1000" dirty="0">
                <a:solidFill>
                  <a:schemeClr val="bg1"/>
                </a:solidFill>
              </a:rPr>
              <a:t>Ванильный </a:t>
            </a:r>
            <a:r>
              <a:rPr lang="ru-RU" sz="1000" dirty="0" err="1">
                <a:solidFill>
                  <a:schemeClr val="bg1"/>
                </a:solidFill>
              </a:rPr>
              <a:t>сипоп</a:t>
            </a:r>
            <a:r>
              <a:rPr lang="ru-RU" sz="1000" dirty="0">
                <a:solidFill>
                  <a:schemeClr val="bg1"/>
                </a:solidFill>
              </a:rPr>
              <a:t> 50мл</a:t>
            </a:r>
            <a:br>
              <a:rPr lang="ru-RU" sz="1000" dirty="0">
                <a:solidFill>
                  <a:schemeClr val="bg1"/>
                </a:solidFill>
              </a:rPr>
            </a:br>
            <a:r>
              <a:rPr lang="ru-RU" sz="1000" dirty="0">
                <a:solidFill>
                  <a:schemeClr val="bg1"/>
                </a:solidFill>
              </a:rPr>
              <a:t>Игристое брют 200мл</a:t>
            </a:r>
            <a:br>
              <a:rPr lang="ru-RU" sz="1000" dirty="0">
                <a:solidFill>
                  <a:schemeClr val="bg1"/>
                </a:solidFill>
              </a:rPr>
            </a:br>
            <a:r>
              <a:rPr lang="ru-RU" sz="1000" dirty="0">
                <a:solidFill>
                  <a:schemeClr val="bg1"/>
                </a:solidFill>
              </a:rPr>
              <a:t>Лёд </a:t>
            </a:r>
            <a:r>
              <a:rPr lang="ru-RU" sz="1000" dirty="0" err="1">
                <a:solidFill>
                  <a:schemeClr val="bg1"/>
                </a:solidFill>
              </a:rPr>
              <a:t>по-максимуму</a:t>
            </a:r>
            <a:br>
              <a:rPr lang="ru-RU" sz="1000" dirty="0">
                <a:solidFill>
                  <a:schemeClr val="bg1"/>
                </a:solidFill>
              </a:rPr>
            </a:br>
            <a:endParaRPr lang="ru-RU" sz="1000" dirty="0">
              <a:solidFill>
                <a:schemeClr val="bg1"/>
              </a:solidFill>
            </a:endParaRPr>
          </a:p>
          <a:p>
            <a:r>
              <a:rPr lang="ru-RU" sz="1000" dirty="0">
                <a:solidFill>
                  <a:schemeClr val="bg1"/>
                </a:solidFill>
              </a:rPr>
              <a:t>Все смешиваем в литровом графине, тщательно </a:t>
            </a:r>
            <a:r>
              <a:rPr lang="ru-RU" sz="1000" dirty="0" err="1">
                <a:solidFill>
                  <a:schemeClr val="bg1"/>
                </a:solidFill>
              </a:rPr>
              <a:t>стируем</a:t>
            </a:r>
            <a:r>
              <a:rPr lang="ru-RU" sz="1000" dirty="0">
                <a:solidFill>
                  <a:schemeClr val="bg1"/>
                </a:solidFill>
              </a:rPr>
              <a:t>, </a:t>
            </a:r>
            <a:r>
              <a:rPr lang="ru-RU" sz="1000" dirty="0" err="1">
                <a:solidFill>
                  <a:schemeClr val="bg1"/>
                </a:solidFill>
              </a:rPr>
              <a:t>нашепчиваем</a:t>
            </a:r>
            <a:r>
              <a:rPr lang="ru-RU" sz="1000" dirty="0">
                <a:solidFill>
                  <a:schemeClr val="bg1"/>
                </a:solidFill>
              </a:rPr>
              <a:t> молитву и отдаем нашему </a:t>
            </a:r>
            <a:r>
              <a:rPr lang="ru-RU" sz="1000" dirty="0" err="1">
                <a:solidFill>
                  <a:schemeClr val="bg1"/>
                </a:solidFill>
              </a:rPr>
              <a:t>максималкоголисту</a:t>
            </a:r>
            <a:r>
              <a:rPr lang="ru-RU" sz="1000" dirty="0">
                <a:solidFill>
                  <a:schemeClr val="bg1"/>
                </a:solidFill>
              </a:rPr>
              <a:t> в добрый путь с рекомендацией поделиться с товарищами.</a:t>
            </a:r>
            <a:br>
              <a:rPr lang="ru-RU" sz="1000" dirty="0">
                <a:solidFill>
                  <a:schemeClr val="bg1"/>
                </a:solidFill>
              </a:rPr>
            </a:br>
            <a:br>
              <a:rPr lang="ru-RU" sz="1000" dirty="0">
                <a:solidFill>
                  <a:schemeClr val="bg1"/>
                </a:solidFill>
              </a:rPr>
            </a:br>
            <a:r>
              <a:rPr lang="ru-RU" sz="1000" dirty="0">
                <a:solidFill>
                  <a:schemeClr val="bg1"/>
                </a:solidFill>
              </a:rPr>
              <a:t>🍋Ванильный </a:t>
            </a:r>
            <a:r>
              <a:rPr lang="ru-RU" sz="1000" dirty="0" err="1">
                <a:solidFill>
                  <a:schemeClr val="bg1"/>
                </a:solidFill>
              </a:rPr>
              <a:t>лимончелло</a:t>
            </a:r>
            <a:r>
              <a:rPr lang="ru-RU" sz="1000" dirty="0">
                <a:solidFill>
                  <a:schemeClr val="bg1"/>
                </a:solidFill>
              </a:rPr>
              <a:t>:</a:t>
            </a:r>
            <a:br>
              <a:rPr lang="ru-RU" sz="1000" dirty="0">
                <a:solidFill>
                  <a:schemeClr val="bg1"/>
                </a:solidFill>
              </a:rPr>
            </a:br>
            <a:r>
              <a:rPr lang="ru-RU" sz="1000" dirty="0">
                <a:solidFill>
                  <a:schemeClr val="bg1"/>
                </a:solidFill>
              </a:rPr>
              <a:t>На 750мл спирта цедра 10 лимонов, без альбедо. Настаиваем в темном месте сутки.</a:t>
            </a:r>
            <a:br>
              <a:rPr lang="ru-RU" sz="1000" dirty="0">
                <a:solidFill>
                  <a:schemeClr val="bg1"/>
                </a:solidFill>
              </a:rPr>
            </a:br>
            <a:r>
              <a:rPr lang="ru-RU" sz="1000" dirty="0">
                <a:solidFill>
                  <a:schemeClr val="bg1"/>
                </a:solidFill>
              </a:rPr>
              <a:t>Варим обычный </a:t>
            </a:r>
            <a:r>
              <a:rPr lang="ru-RU" sz="1000" dirty="0" err="1">
                <a:solidFill>
                  <a:schemeClr val="bg1"/>
                </a:solidFill>
              </a:rPr>
              <a:t>симпл</a:t>
            </a:r>
            <a:r>
              <a:rPr lang="ru-RU" sz="1000" dirty="0">
                <a:solidFill>
                  <a:schemeClr val="bg1"/>
                </a:solidFill>
              </a:rPr>
              <a:t>, но со стручком ванили.</a:t>
            </a:r>
            <a:br>
              <a:rPr lang="ru-RU" sz="1000" dirty="0">
                <a:solidFill>
                  <a:schemeClr val="bg1"/>
                </a:solidFill>
              </a:rPr>
            </a:br>
            <a:r>
              <a:rPr lang="ru-RU" sz="1000" dirty="0">
                <a:solidFill>
                  <a:schemeClr val="bg1"/>
                </a:solidFill>
              </a:rPr>
              <a:t>Смешиваем, тщательно перемешиваем, процеживаем, охлаждаем и пьем.</a:t>
            </a:r>
            <a:br>
              <a:rPr lang="ru-RU" sz="1000" dirty="0">
                <a:solidFill>
                  <a:schemeClr val="bg1"/>
                </a:solidFill>
              </a:rPr>
            </a:br>
            <a:br>
              <a:rPr lang="ru-RU" sz="1000" dirty="0">
                <a:solidFill>
                  <a:schemeClr val="bg1"/>
                </a:solidFill>
              </a:rPr>
            </a:br>
            <a:r>
              <a:rPr lang="ru-RU" sz="1000" dirty="0">
                <a:solidFill>
                  <a:schemeClr val="bg1"/>
                </a:solidFill>
              </a:rPr>
              <a:t>🍏Текила на зелёном яблоке:</a:t>
            </a:r>
            <a:br>
              <a:rPr lang="ru-RU" sz="1000" dirty="0">
                <a:solidFill>
                  <a:schemeClr val="bg1"/>
                </a:solidFill>
              </a:rPr>
            </a:br>
            <a:r>
              <a:rPr lang="ru-RU" sz="1000" dirty="0">
                <a:solidFill>
                  <a:schemeClr val="bg1"/>
                </a:solidFill>
              </a:rPr>
              <a:t>На 0,5 текилы (не миксты!) пол кило зелёного яблока рубим и закупориваем в одну ёмкость. Настаиваем 4 суток. Переливаем. Яблоки можно съесть.</a:t>
            </a:r>
            <a:br>
              <a:rPr lang="ru-RU" sz="1000" dirty="0">
                <a:solidFill>
                  <a:schemeClr val="bg1"/>
                </a:solidFill>
              </a:rPr>
            </a:br>
            <a:br>
              <a:rPr lang="ru-RU" sz="1000" dirty="0">
                <a:solidFill>
                  <a:schemeClr val="bg1"/>
                </a:solidFill>
              </a:rPr>
            </a:br>
            <a:r>
              <a:rPr lang="ru-RU" sz="1000" dirty="0">
                <a:solidFill>
                  <a:schemeClr val="bg1"/>
                </a:solidFill>
              </a:rPr>
              <a:t>🌿Ром на </a:t>
            </a:r>
            <a:r>
              <a:rPr lang="ru-RU" sz="1000" dirty="0" err="1">
                <a:solidFill>
                  <a:schemeClr val="bg1"/>
                </a:solidFill>
              </a:rPr>
              <a:t>кафирском</a:t>
            </a:r>
            <a:r>
              <a:rPr lang="ru-RU" sz="1000" dirty="0">
                <a:solidFill>
                  <a:schemeClr val="bg1"/>
                </a:solidFill>
              </a:rPr>
              <a:t> лайме:</a:t>
            </a:r>
            <a:br>
              <a:rPr lang="ru-RU" sz="1000" dirty="0">
                <a:solidFill>
                  <a:schemeClr val="bg1"/>
                </a:solidFill>
              </a:rPr>
            </a:br>
            <a:r>
              <a:rPr lang="ru-RU" sz="1000" dirty="0">
                <a:solidFill>
                  <a:schemeClr val="bg1"/>
                </a:solidFill>
              </a:rPr>
              <a:t>На 0,5 рома 12 листьев лайма на сутки в су-вид. После извлечения листья есть не надо.</a:t>
            </a:r>
          </a:p>
        </p:txBody>
      </p:sp>
      <p:sp>
        <p:nvSpPr>
          <p:cNvPr id="7" name="TextBox 6">
            <a:extLst>
              <a:ext uri="{FF2B5EF4-FFF2-40B4-BE49-F238E27FC236}">
                <a16:creationId xmlns:a16="http://schemas.microsoft.com/office/drawing/2014/main" id="{7D38569C-F457-4C7B-9981-30794CB2E9AD}"/>
              </a:ext>
            </a:extLst>
          </p:cNvPr>
          <p:cNvSpPr txBox="1"/>
          <p:nvPr/>
        </p:nvSpPr>
        <p:spPr>
          <a:xfrm>
            <a:off x="406510" y="1066615"/>
            <a:ext cx="3651140" cy="861774"/>
          </a:xfrm>
          <a:prstGeom prst="rect">
            <a:avLst/>
          </a:prstGeom>
          <a:noFill/>
        </p:spPr>
        <p:txBody>
          <a:bodyPr wrap="square" rtlCol="0">
            <a:spAutoFit/>
          </a:bodyPr>
          <a:lstStyle/>
          <a:p>
            <a:r>
              <a:rPr lang="ru-RU" sz="1000" dirty="0">
                <a:solidFill>
                  <a:schemeClr val="bg1"/>
                </a:solidFill>
              </a:rPr>
              <a:t>1. Идея коктейля: «Все устали от минимализма!»</a:t>
            </a:r>
            <a:br>
              <a:rPr lang="ru-RU" sz="1000" dirty="0">
                <a:solidFill>
                  <a:schemeClr val="bg1"/>
                </a:solidFill>
              </a:rPr>
            </a:br>
            <a:r>
              <a:rPr lang="ru-RU" sz="1000" dirty="0">
                <a:solidFill>
                  <a:schemeClr val="bg1"/>
                </a:solidFill>
              </a:rPr>
              <a:t>2. Коктейль должен состоять из (не менее) 8-ми ингредиентов.</a:t>
            </a:r>
            <a:br>
              <a:rPr lang="ru-RU" sz="1000" dirty="0">
                <a:solidFill>
                  <a:schemeClr val="bg1"/>
                </a:solidFill>
              </a:rPr>
            </a:br>
            <a:r>
              <a:rPr lang="ru-RU" sz="1000" dirty="0">
                <a:solidFill>
                  <a:schemeClr val="bg1"/>
                </a:solidFill>
              </a:rPr>
              <a:t>3. Он должен быть прозрачным (не путать с бесцветным)</a:t>
            </a:r>
            <a:br>
              <a:rPr lang="ru-RU" sz="1000" dirty="0">
                <a:solidFill>
                  <a:schemeClr val="bg1"/>
                </a:solidFill>
              </a:rPr>
            </a:br>
            <a:r>
              <a:rPr lang="ru-RU" sz="1000" dirty="0">
                <a:solidFill>
                  <a:schemeClr val="bg1"/>
                </a:solidFill>
              </a:rPr>
              <a:t>4. Использовать водку и </a:t>
            </a:r>
            <a:r>
              <a:rPr lang="ru-RU" sz="1000" dirty="0" err="1">
                <a:solidFill>
                  <a:schemeClr val="bg1"/>
                </a:solidFill>
              </a:rPr>
              <a:t>биттеры</a:t>
            </a:r>
            <a:r>
              <a:rPr lang="ru-RU" sz="1000" dirty="0">
                <a:solidFill>
                  <a:schemeClr val="bg1"/>
                </a:solidFill>
              </a:rPr>
              <a:t> — запрещено.</a:t>
            </a:r>
            <a:br>
              <a:rPr lang="ru-RU" sz="1000" dirty="0">
                <a:solidFill>
                  <a:schemeClr val="bg1"/>
                </a:solidFill>
              </a:rPr>
            </a:br>
            <a:r>
              <a:rPr lang="ru-RU" sz="1000" dirty="0">
                <a:solidFill>
                  <a:schemeClr val="bg1"/>
                </a:solidFill>
              </a:rPr>
              <a:t>5. История коктейля должна состоять из одного предложения.</a:t>
            </a:r>
          </a:p>
        </p:txBody>
      </p:sp>
      <p:sp>
        <p:nvSpPr>
          <p:cNvPr id="8" name="Прямоугольник 7">
            <a:extLst>
              <a:ext uri="{FF2B5EF4-FFF2-40B4-BE49-F238E27FC236}">
                <a16:creationId xmlns:a16="http://schemas.microsoft.com/office/drawing/2014/main" id="{B159D2A2-DFCA-43F3-A189-6F53D31CC18E}"/>
              </a:ext>
            </a:extLst>
          </p:cNvPr>
          <p:cNvSpPr/>
          <p:nvPr/>
        </p:nvSpPr>
        <p:spPr>
          <a:xfrm>
            <a:off x="2136427" y="147101"/>
            <a:ext cx="4871146" cy="584775"/>
          </a:xfrm>
          <a:prstGeom prst="rect">
            <a:avLst/>
          </a:prstGeom>
          <a:noFill/>
        </p:spPr>
        <p:txBody>
          <a:bodyPr wrap="square" lIns="91440" tIns="45720" rIns="91440" bIns="45720">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@pandazza.sculptorsbar</a:t>
            </a:r>
            <a:endParaRPr lang="ru-RU"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1" name="Рисунок 10">
            <a:extLst>
              <a:ext uri="{FF2B5EF4-FFF2-40B4-BE49-F238E27FC236}">
                <a16:creationId xmlns:a16="http://schemas.microsoft.com/office/drawing/2014/main" id="{8170DF77-1FA6-4280-8336-4D01E65B2755}"/>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73189" y="2263129"/>
            <a:ext cx="3263899" cy="3879849"/>
          </a:xfrm>
          <a:prstGeom prst="rect">
            <a:avLst/>
          </a:prstGeom>
        </p:spPr>
      </p:pic>
    </p:spTree>
    <p:extLst>
      <p:ext uri="{BB962C8B-B14F-4D97-AF65-F5344CB8AC3E}">
        <p14:creationId xmlns:p14="http://schemas.microsoft.com/office/powerpoint/2010/main" val="231945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65C4065-C3AF-4F76-822D-D82BBC458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96" y="2751827"/>
            <a:ext cx="2872596" cy="2872596"/>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63373" y="1165943"/>
            <a:ext cx="4165490" cy="5170646"/>
          </a:xfrm>
          <a:prstGeom prst="rect">
            <a:avLst/>
          </a:prstGeom>
          <a:noFill/>
        </p:spPr>
        <p:txBody>
          <a:bodyPr wrap="square" rtlCol="0">
            <a:spAutoFit/>
          </a:bodyPr>
          <a:lstStyle/>
          <a:p>
            <a:r>
              <a:rPr lang="ru-RU" sz="1000" dirty="0" err="1"/>
              <a:t>Father’s</a:t>
            </a:r>
            <a:r>
              <a:rPr lang="ru-RU" sz="1000" dirty="0"/>
              <a:t> </a:t>
            </a:r>
            <a:r>
              <a:rPr lang="ru-RU" sz="1000" dirty="0" err="1"/>
              <a:t>secrets</a:t>
            </a:r>
            <a:br>
              <a:rPr lang="ru-RU" sz="1000" dirty="0"/>
            </a:br>
            <a:br>
              <a:rPr lang="ru-RU" sz="1000" dirty="0"/>
            </a:br>
            <a:r>
              <a:rPr lang="ru-RU" sz="1000" dirty="0"/>
              <a:t>Мой батя самых честных правил,</a:t>
            </a:r>
            <a:br>
              <a:rPr lang="ru-RU" sz="1000" dirty="0"/>
            </a:br>
            <a:r>
              <a:rPr lang="ru-RU" sz="1000" dirty="0"/>
              <a:t>Когда не в шутку занемог,</a:t>
            </a:r>
            <a:br>
              <a:rPr lang="ru-RU" sz="1000" dirty="0"/>
            </a:br>
            <a:r>
              <a:rPr lang="ru-RU" sz="1000" dirty="0"/>
              <a:t>Он жарить суп меня заставил</a:t>
            </a:r>
            <a:br>
              <a:rPr lang="ru-RU" sz="1000" dirty="0"/>
            </a:br>
            <a:r>
              <a:rPr lang="ru-RU" sz="1000" dirty="0"/>
              <a:t>И лучше выдумать не мог!</a:t>
            </a:r>
            <a:br>
              <a:rPr lang="ru-RU" sz="1000" dirty="0"/>
            </a:br>
            <a:br>
              <a:rPr lang="ru-RU" sz="1000" dirty="0"/>
            </a:br>
            <a:r>
              <a:rPr lang="ru-RU" sz="1000" dirty="0"/>
              <a:t>Мой батя хоть и жарит адовые супы, но любит не только это. Он любит пить водку, и является в этом направлении ярым экспертом. Однажды я спросил у него, как лучше всего пить сей замечательный напиток? Он подскочил и тут же отправился заваривать чай. Странно, подумал я, но в стиле моего бати. После он начал торопливо пыхтеть над чайником, добавлял туда различные пряности и сухие травы, потом принялся за сахар и лимонную кислоту. Я решил уточнить, зачем, но ответ: «для вязкости» совсем выбил меня из толку. Хорошо все перемешал и сказал полушепотом «ух, почти готово». Остудил на балконе, отфильтровал и смешал в пропорции 1:1 с водкой. Сказал мне: «вот так, сын, надо пить водку», вздохнул и отправился </a:t>
            </a:r>
            <a:r>
              <a:rPr lang="ru-RU" sz="1000" dirty="0" err="1"/>
              <a:t>двачевать</a:t>
            </a:r>
            <a:r>
              <a:rPr lang="ru-RU" sz="1000" dirty="0"/>
              <a:t> капчу, оставив меня в недоумении. Странный он, а напиток действительно вкусный!</a:t>
            </a:r>
            <a:br>
              <a:rPr lang="ru-RU" sz="1000" dirty="0"/>
            </a:br>
            <a:br>
              <a:rPr lang="ru-RU" sz="1000" dirty="0"/>
            </a:br>
            <a:r>
              <a:rPr lang="ru-RU" sz="1000" dirty="0"/>
              <a:t>Вот вам усредненный рецепт варева, потому что, вариаций масса:</a:t>
            </a:r>
            <a:br>
              <a:rPr lang="ru-RU" sz="1000" dirty="0"/>
            </a:br>
            <a:r>
              <a:rPr lang="ru-RU" sz="1000" dirty="0"/>
              <a:t>Чёрный чай, предварительно заваренный, перец чёрный, гвоздика, анис, мускатный орех, корица, базилик сушёный - все по известной русской мере - жменя. А так же сахар и лимонная кислота (!) для вязкости.</a:t>
            </a:r>
            <a:br>
              <a:rPr lang="ru-RU" sz="1000" dirty="0"/>
            </a:br>
            <a:br>
              <a:rPr lang="ru-RU" sz="1000" dirty="0"/>
            </a:br>
            <a:r>
              <a:rPr lang="ru-RU" sz="1000" dirty="0"/>
              <a:t>Водка(любая) - 50мл</a:t>
            </a:r>
            <a:br>
              <a:rPr lang="ru-RU" sz="1000" dirty="0"/>
            </a:br>
            <a:r>
              <a:rPr lang="ru-RU" sz="1000" dirty="0" err="1"/>
              <a:t>Кордиал</a:t>
            </a:r>
            <a:r>
              <a:rPr lang="ru-RU" sz="1000" dirty="0"/>
              <a:t> из пряного чая - 50мл</a:t>
            </a:r>
            <a:br>
              <a:rPr lang="ru-RU" sz="1000" dirty="0"/>
            </a:br>
            <a:r>
              <a:rPr lang="ru-RU" sz="1000" dirty="0"/>
              <a:t>Огуречный рассол - 2 барные ложки</a:t>
            </a:r>
            <a:br>
              <a:rPr lang="ru-RU" sz="1000" dirty="0"/>
            </a:br>
            <a:r>
              <a:rPr lang="ru-RU" sz="1000" dirty="0"/>
              <a:t>Смешиваем со льдом и отфильтровываем в охлажденную коктейльную рюмку</a:t>
            </a:r>
            <a:br>
              <a:rPr lang="ru-RU" sz="1000" dirty="0"/>
            </a:br>
            <a:r>
              <a:rPr lang="ru-RU" sz="1000" dirty="0"/>
              <a:t>Подача тоже вариативна, я предлагаю использовать </a:t>
            </a:r>
            <a:r>
              <a:rPr lang="ru-RU" sz="1000" dirty="0" err="1"/>
              <a:t>красту</a:t>
            </a:r>
            <a:r>
              <a:rPr lang="ru-RU" sz="1000" dirty="0"/>
              <a:t> из тёртого мускатного ореха и соленый огурчик на шпажке.</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415137" y="1165943"/>
            <a:ext cx="4061974" cy="1015663"/>
          </a:xfrm>
          <a:prstGeom prst="rect">
            <a:avLst/>
          </a:prstGeom>
          <a:noFill/>
        </p:spPr>
        <p:txBody>
          <a:bodyPr wrap="square" rtlCol="0">
            <a:spAutoFit/>
          </a:bodyPr>
          <a:lstStyle/>
          <a:p>
            <a:r>
              <a:rPr lang="ru-RU" sz="1000" dirty="0"/>
              <a:t>1. Тема коктейля: «Мемы интернета: за и против»</a:t>
            </a:r>
            <a:br>
              <a:rPr lang="ru-RU" sz="1000" dirty="0"/>
            </a:br>
            <a:r>
              <a:rPr lang="ru-RU" sz="1000" dirty="0"/>
              <a:t>2. В составе коктейля должно быть минимум 50 мл водки (любой)</a:t>
            </a:r>
            <a:br>
              <a:rPr lang="ru-RU" sz="1000" dirty="0"/>
            </a:br>
            <a:r>
              <a:rPr lang="ru-RU" sz="1000" dirty="0"/>
              <a:t>3. Использование любых соков — запрещено.</a:t>
            </a:r>
            <a:br>
              <a:rPr lang="ru-RU" sz="1000" dirty="0"/>
            </a:br>
            <a:r>
              <a:rPr lang="ru-RU" sz="1000" dirty="0"/>
              <a:t>4. Метод приготовления — </a:t>
            </a:r>
            <a:r>
              <a:rPr lang="ru-RU" sz="1000" dirty="0" err="1"/>
              <a:t>стир</a:t>
            </a:r>
            <a:r>
              <a:rPr lang="ru-RU" sz="1000" dirty="0"/>
              <a:t>.</a:t>
            </a:r>
            <a:br>
              <a:rPr lang="ru-RU" sz="1000" dirty="0"/>
            </a:br>
            <a:r>
              <a:rPr lang="ru-RU" sz="1000" dirty="0"/>
              <a:t>5. В истории коктейля должна присутствовать фраза: «</a:t>
            </a:r>
            <a:r>
              <a:rPr lang="ru-RU" sz="1000" dirty="0" err="1"/>
              <a:t>двачевать</a:t>
            </a:r>
            <a:r>
              <a:rPr lang="ru-RU" sz="1000" dirty="0"/>
              <a:t> капчу».</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2"/>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1908446" y="192102"/>
            <a:ext cx="5327099"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@gorovtsov.restaraunt.amur</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69856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2F1B8583-9B76-4484-9E89-3A71D9E5B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889" y="2570672"/>
            <a:ext cx="2761579" cy="3451974"/>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468484" y="1456693"/>
            <a:ext cx="4165490" cy="4862870"/>
          </a:xfrm>
          <a:prstGeom prst="rect">
            <a:avLst/>
          </a:prstGeom>
          <a:noFill/>
        </p:spPr>
        <p:txBody>
          <a:bodyPr wrap="square" rtlCol="0">
            <a:spAutoFit/>
          </a:bodyPr>
          <a:lstStyle/>
          <a:p>
            <a:r>
              <a:rPr lang="ru-RU" sz="1000" dirty="0"/>
              <a:t>Нас учат с детства быть хорошими и послушными детьми. А как же наглость - второе счастье, что способна свернуть горы и просочиться в замочную скважину </a:t>
            </a:r>
            <a:r>
              <a:rPr lang="ru-RU" sz="1000" dirty="0" err="1"/>
              <a:t>любои</a:t>
            </a:r>
            <a:r>
              <a:rPr lang="ru-RU" sz="1000" dirty="0"/>
              <a:t>̆ </a:t>
            </a:r>
            <a:r>
              <a:rPr lang="ru-RU" sz="1000" dirty="0" err="1"/>
              <a:t>закрытои</a:t>
            </a:r>
            <a:r>
              <a:rPr lang="ru-RU" sz="1000" dirty="0"/>
              <a:t>̆ двери??? </a:t>
            </a:r>
            <a:r>
              <a:rPr lang="ru-RU" sz="1000" dirty="0" err="1"/>
              <a:t>Сейчас</a:t>
            </a:r>
            <a:r>
              <a:rPr lang="ru-RU" sz="1000" dirty="0"/>
              <a:t> мы быстро вас «понаглеем».</a:t>
            </a:r>
            <a:br>
              <a:rPr lang="ru-RU" sz="1000" dirty="0"/>
            </a:br>
            <a:r>
              <a:rPr lang="ru-RU" sz="1000" dirty="0"/>
              <a:t>⠀</a:t>
            </a:r>
            <a:br>
              <a:rPr lang="ru-RU" sz="1000" dirty="0"/>
            </a:br>
            <a:r>
              <a:rPr lang="ru-RU" sz="1000" dirty="0"/>
              <a:t>⠀⠀По статистике </a:t>
            </a:r>
            <a:r>
              <a:rPr lang="ru-RU" sz="1000" dirty="0" err="1"/>
              <a:t>наглыи</a:t>
            </a:r>
            <a:r>
              <a:rPr lang="ru-RU" sz="1000" dirty="0"/>
              <a:t>̆ человек всего добивается быстрее, чем скромняга. Но ты скромняга не грусти, а лучше </a:t>
            </a:r>
            <a:r>
              <a:rPr lang="ru-RU" sz="1000" dirty="0" err="1"/>
              <a:t>повторяи</a:t>
            </a:r>
            <a:r>
              <a:rPr lang="ru-RU" sz="1000" dirty="0"/>
              <a:t>̆ за </a:t>
            </a:r>
            <a:r>
              <a:rPr lang="ru-RU" sz="1000" dirty="0" err="1"/>
              <a:t>мнои</a:t>
            </a:r>
            <a:r>
              <a:rPr lang="ru-RU" sz="1000" dirty="0"/>
              <a:t>̆)</a:t>
            </a:r>
            <a:br>
              <a:rPr lang="ru-RU" sz="1000" dirty="0"/>
            </a:br>
            <a:r>
              <a:rPr lang="ru-RU" sz="1000" dirty="0"/>
              <a:t>⠀</a:t>
            </a:r>
            <a:br>
              <a:rPr lang="ru-RU" sz="1000" dirty="0"/>
            </a:br>
            <a:r>
              <a:rPr lang="ru-RU" sz="1000" dirty="0"/>
              <a:t>⠀⠀</a:t>
            </a:r>
            <a:r>
              <a:rPr lang="ru-RU" sz="1000" dirty="0" err="1"/>
              <a:t>Щас</a:t>
            </a:r>
            <a:r>
              <a:rPr lang="ru-RU" sz="1000" dirty="0"/>
              <a:t> </a:t>
            </a:r>
            <a:r>
              <a:rPr lang="ru-RU" sz="1000" dirty="0" err="1"/>
              <a:t>берём</a:t>
            </a:r>
            <a:r>
              <a:rPr lang="ru-RU" sz="1000" dirty="0"/>
              <a:t> джин наш </a:t>
            </a:r>
            <a:r>
              <a:rPr lang="ru-RU" sz="1000" dirty="0" err="1"/>
              <a:t>любимыи</a:t>
            </a:r>
            <a:r>
              <a:rPr lang="ru-RU" sz="1000" dirty="0"/>
              <a:t>̆, </a:t>
            </a:r>
            <a:r>
              <a:rPr lang="ru-RU" sz="1000" dirty="0" err="1"/>
              <a:t>наглейшии</a:t>
            </a:r>
            <a:r>
              <a:rPr lang="ru-RU" sz="1000" dirty="0"/>
              <a:t>̆ чай из всех </a:t>
            </a:r>
            <a:r>
              <a:rPr lang="ru-RU" sz="1000" dirty="0" err="1"/>
              <a:t>чаёв</a:t>
            </a:r>
            <a:r>
              <a:rPr lang="ru-RU" sz="1000" dirty="0"/>
              <a:t>( </a:t>
            </a:r>
            <a:r>
              <a:rPr lang="ru-RU" sz="1000" dirty="0" err="1"/>
              <a:t>нахальныи</a:t>
            </a:r>
            <a:r>
              <a:rPr lang="ru-RU" sz="1000" dirty="0"/>
              <a:t>̆ фрукт ) и набравшись храбрости и наглости бабушкино варенье из брусники.</a:t>
            </a:r>
            <a:br>
              <a:rPr lang="ru-RU" sz="1000" dirty="0"/>
            </a:br>
            <a:r>
              <a:rPr lang="ru-RU" sz="1000" dirty="0"/>
              <a:t>⠀</a:t>
            </a:r>
            <a:br>
              <a:rPr lang="ru-RU" sz="1000" dirty="0"/>
            </a:br>
            <a:r>
              <a:rPr lang="ru-RU" sz="1000" dirty="0" err="1"/>
              <a:t>Настоящии</a:t>
            </a:r>
            <a:r>
              <a:rPr lang="ru-RU" sz="1000" dirty="0"/>
              <a:t>̆ наглец</a:t>
            </a:r>
            <a:br>
              <a:rPr lang="ru-RU" sz="1000" dirty="0"/>
            </a:br>
            <a:r>
              <a:rPr lang="ru-RU" sz="1000" dirty="0"/>
              <a:t>⠀</a:t>
            </a:r>
            <a:br>
              <a:rPr lang="ru-RU" sz="1000" dirty="0"/>
            </a:br>
            <a:r>
              <a:rPr lang="ru-RU" sz="1000" dirty="0"/>
              <a:t>Джин - 50 мл</a:t>
            </a:r>
            <a:br>
              <a:rPr lang="ru-RU" sz="1000" dirty="0"/>
            </a:br>
            <a:r>
              <a:rPr lang="ru-RU" sz="1000" dirty="0" err="1"/>
              <a:t>Кордиал</a:t>
            </a:r>
            <a:r>
              <a:rPr lang="ru-RU" sz="1000" dirty="0"/>
              <a:t> из брусники - 20 мл</a:t>
            </a:r>
            <a:br>
              <a:rPr lang="ru-RU" sz="1000" dirty="0"/>
            </a:br>
            <a:r>
              <a:rPr lang="ru-RU" sz="1000" dirty="0"/>
              <a:t>Содовая из чая «</a:t>
            </a:r>
            <a:r>
              <a:rPr lang="ru-RU" sz="1000" dirty="0" err="1"/>
              <a:t>Нахальныи</a:t>
            </a:r>
            <a:r>
              <a:rPr lang="ru-RU" sz="1000" dirty="0"/>
              <a:t>̆ фрукт» - 120 мл</a:t>
            </a:r>
            <a:br>
              <a:rPr lang="ru-RU" sz="1000" dirty="0"/>
            </a:br>
            <a:r>
              <a:rPr lang="ru-RU" sz="1000" dirty="0"/>
              <a:t>Метод приготовления: </a:t>
            </a:r>
            <a:r>
              <a:rPr lang="ru-RU" sz="1000" dirty="0" err="1"/>
              <a:t>билд</a:t>
            </a:r>
            <a:br>
              <a:rPr lang="ru-RU" sz="1000" dirty="0"/>
            </a:br>
            <a:r>
              <a:rPr lang="ru-RU" sz="1000" dirty="0"/>
              <a:t>Посуда: </a:t>
            </a:r>
            <a:r>
              <a:rPr lang="ru-RU" sz="1000" dirty="0" err="1"/>
              <a:t>хайбол</a:t>
            </a:r>
            <a:br>
              <a:rPr lang="ru-RU" sz="1000" dirty="0"/>
            </a:br>
            <a:r>
              <a:rPr lang="ru-RU" sz="1000" dirty="0" err="1"/>
              <a:t>Гарниш</a:t>
            </a:r>
            <a:r>
              <a:rPr lang="ru-RU" sz="1000" dirty="0"/>
              <a:t>: замороженные сезонные ягоды</a:t>
            </a:r>
            <a:br>
              <a:rPr lang="ru-RU" sz="1000" dirty="0"/>
            </a:br>
            <a:r>
              <a:rPr lang="ru-RU" sz="1000" dirty="0"/>
              <a:t>⠀</a:t>
            </a:r>
            <a:br>
              <a:rPr lang="ru-RU" sz="1000" dirty="0"/>
            </a:br>
            <a:br>
              <a:rPr lang="ru-RU" sz="1000" dirty="0"/>
            </a:br>
            <a:r>
              <a:rPr lang="ru-RU" sz="1000" dirty="0"/>
              <a:t>⠀⠀</a:t>
            </a:r>
            <a:r>
              <a:rPr lang="ru-RU" sz="1000" dirty="0" err="1"/>
              <a:t>Пьём</a:t>
            </a:r>
            <a:r>
              <a:rPr lang="ru-RU" sz="1000" dirty="0"/>
              <a:t> </a:t>
            </a:r>
            <a:r>
              <a:rPr lang="ru-RU" sz="1000" dirty="0" err="1"/>
              <a:t>коктейль</a:t>
            </a:r>
            <a:r>
              <a:rPr lang="ru-RU" sz="1000" dirty="0"/>
              <a:t>, наглеем чуть-чуть и слушаемся внутренних психологов, которые нашли несколько способов для тебя как стать наглее.</a:t>
            </a:r>
            <a:br>
              <a:rPr lang="ru-RU" sz="1000" dirty="0"/>
            </a:br>
            <a:r>
              <a:rPr lang="ru-RU" sz="1000" dirty="0"/>
              <a:t>⠀</a:t>
            </a:r>
            <a:br>
              <a:rPr lang="ru-RU" sz="1000" dirty="0"/>
            </a:br>
            <a:r>
              <a:rPr lang="ru-RU" sz="1000" dirty="0"/>
              <a:t>Что тебе больше подходит: смена работы и уход от рутинны, смена круга общения со скучными людьми или может быть обновление гардероба в </a:t>
            </a:r>
            <a:r>
              <a:rPr lang="ru-RU" sz="1000" dirty="0" err="1"/>
              <a:t>гардеробнои</a:t>
            </a:r>
            <a:r>
              <a:rPr lang="ru-RU" sz="1000" dirty="0"/>
              <a:t>̆, </a:t>
            </a:r>
            <a:r>
              <a:rPr lang="ru-RU" sz="1000" dirty="0" err="1"/>
              <a:t>которои</a:t>
            </a:r>
            <a:r>
              <a:rPr lang="ru-RU" sz="1000" dirty="0"/>
              <a:t>̆ у тебя нет? А может быть пора сделать стильную стрижку в </a:t>
            </a:r>
            <a:r>
              <a:rPr lang="ru-RU" sz="1000" dirty="0" err="1"/>
              <a:t>барбершопе</a:t>
            </a:r>
            <a:r>
              <a:rPr lang="ru-RU" sz="1000" dirty="0"/>
              <a:t> и отказаться от сладкого на ночь? Что выберешь ты!?</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406510" y="948862"/>
            <a:ext cx="4061974" cy="1015663"/>
          </a:xfrm>
          <a:prstGeom prst="rect">
            <a:avLst/>
          </a:prstGeom>
          <a:noFill/>
        </p:spPr>
        <p:txBody>
          <a:bodyPr wrap="square" rtlCol="0">
            <a:spAutoFit/>
          </a:bodyPr>
          <a:lstStyle/>
          <a:p>
            <a:r>
              <a:rPr lang="ru-RU" sz="1000" dirty="0"/>
              <a:t>1. </a:t>
            </a:r>
            <a:r>
              <a:rPr lang="ru-RU" sz="1000" dirty="0" err="1"/>
              <a:t>Коктейль</a:t>
            </a:r>
            <a:r>
              <a:rPr lang="ru-RU" sz="1000" dirty="0"/>
              <a:t> должен отвечать на вопрос: «Где набраться наглости!?»</a:t>
            </a:r>
            <a:br>
              <a:rPr lang="ru-RU" sz="1000" dirty="0"/>
            </a:br>
            <a:r>
              <a:rPr lang="ru-RU" sz="1000" dirty="0"/>
              <a:t>2. В составе должен быть один </a:t>
            </a:r>
            <a:r>
              <a:rPr lang="ru-RU" sz="1000" dirty="0" err="1"/>
              <a:t>алкогольныи</a:t>
            </a:r>
            <a:r>
              <a:rPr lang="ru-RU" sz="1000" dirty="0"/>
              <a:t>̆ ингредиент.</a:t>
            </a:r>
            <a:br>
              <a:rPr lang="ru-RU" sz="1000" dirty="0"/>
            </a:br>
            <a:r>
              <a:rPr lang="ru-RU" sz="1000" dirty="0"/>
              <a:t>3. Использование любого выдержанного крепкого алкоголя — запрещается.</a:t>
            </a:r>
            <a:br>
              <a:rPr lang="ru-RU" sz="1000" dirty="0"/>
            </a:br>
            <a:r>
              <a:rPr lang="ru-RU" sz="1000" dirty="0"/>
              <a:t>4. Название </a:t>
            </a:r>
            <a:r>
              <a:rPr lang="ru-RU" sz="1000" dirty="0" err="1"/>
              <a:t>коктейля</a:t>
            </a:r>
            <a:r>
              <a:rPr lang="ru-RU" sz="1000" dirty="0"/>
              <a:t> должно состоять из двух слов.</a:t>
            </a:r>
            <a:br>
              <a:rPr lang="ru-RU" sz="1000" dirty="0"/>
            </a:br>
            <a:r>
              <a:rPr lang="ru-RU" sz="1000" dirty="0"/>
              <a:t>5. История </a:t>
            </a:r>
            <a:r>
              <a:rPr lang="ru-RU" sz="1000" dirty="0" err="1"/>
              <a:t>коктейля</a:t>
            </a:r>
            <a:r>
              <a:rPr lang="ru-RU" sz="1000" dirty="0"/>
              <a:t> должна заканчиваться вопросительным знаком.</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320506"/>
            <a:ext cx="3263899" cy="3907766"/>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093064" y="192102"/>
            <a:ext cx="2957861"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@likebartender</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03640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E5F8DD1-3DFF-412C-8D95-B19AA08E3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19" y="2734552"/>
            <a:ext cx="2738086" cy="2941651"/>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1996" y="948862"/>
            <a:ext cx="4165490" cy="5170646"/>
          </a:xfrm>
          <a:prstGeom prst="rect">
            <a:avLst/>
          </a:prstGeom>
          <a:noFill/>
        </p:spPr>
        <p:txBody>
          <a:bodyPr wrap="square" rtlCol="0">
            <a:spAutoFit/>
          </a:bodyPr>
          <a:lstStyle/>
          <a:p>
            <a:r>
              <a:rPr lang="ru-RU" sz="1000" dirty="0"/>
              <a:t>«Минус первый закон термодинамики»</a:t>
            </a:r>
            <a:br>
              <a:rPr lang="ru-RU" sz="1000" dirty="0"/>
            </a:br>
            <a:br>
              <a:rPr lang="ru-RU" sz="1000" dirty="0"/>
            </a:br>
            <a:r>
              <a:rPr lang="ru-RU" sz="1000" dirty="0"/>
              <a:t>-1 Закон Термодинамики гласит, что замкнутая система во Вселенной (в рамках функционала теории E=mc2) имеет инвариантные ароматические и/или вкусовые пределы, заключенные в энтропию жидкости при стремлении этой жидкости (замкнутой системы) к абсолютному нулю.</a:t>
            </a:r>
            <a:br>
              <a:rPr lang="ru-RU" sz="1000" dirty="0"/>
            </a:br>
            <a:br>
              <a:rPr lang="ru-RU" sz="1000" dirty="0"/>
            </a:br>
            <a:r>
              <a:rPr lang="ru-RU" sz="1000" dirty="0"/>
              <a:t>То есть, напиток, который охладили, имеет не только плюсы, но и, опираясь на минус первый закон термодинамики, минусы. А исправить это поможет одновременное соединение и разъединение общепринятых аксиом, приводящих процессы замкнутой системы (жидкости[1], напитка[2]), к уменьшению энтропии восприятия[3] человека!</a:t>
            </a:r>
            <a:br>
              <a:rPr lang="ru-RU" sz="1000" dirty="0"/>
            </a:br>
            <a:br>
              <a:rPr lang="ru-RU" sz="1000" dirty="0"/>
            </a:br>
            <a:r>
              <a:rPr lang="ru-RU" sz="1000" dirty="0"/>
              <a:t>Материал псевдонаучного </a:t>
            </a:r>
            <a:r>
              <a:rPr lang="ru-RU" sz="1000" dirty="0" err="1"/>
              <a:t>псевдоработника</a:t>
            </a:r>
            <a:r>
              <a:rPr lang="ru-RU" sz="1000" dirty="0"/>
              <a:t> </a:t>
            </a:r>
            <a:r>
              <a:rPr lang="ru-RU" sz="1000" dirty="0" err="1"/>
              <a:t>псевдоуниверситета</a:t>
            </a:r>
            <a:r>
              <a:rPr lang="ru-RU" sz="1000" dirty="0"/>
              <a:t> </a:t>
            </a:r>
            <a:r>
              <a:rPr lang="ru-RU" sz="1000" dirty="0" err="1"/>
              <a:t>псевдотермодинамики</a:t>
            </a:r>
            <a:r>
              <a:rPr lang="ru-RU" sz="1000" dirty="0"/>
              <a:t>, Шевченко </a:t>
            </a:r>
            <a:r>
              <a:rPr lang="ru-RU" sz="1000" dirty="0" err="1"/>
              <a:t>Лжеандрея</a:t>
            </a:r>
            <a:r>
              <a:rPr lang="ru-RU" sz="1000" dirty="0"/>
              <a:t> Константиновича. Все права (не)защищены, публикация доступна благодаря (не)официальному спонсору </a:t>
            </a:r>
            <a:r>
              <a:rPr lang="ru-RU" sz="1000" dirty="0">
                <a:hlinkClick r:id="rId3"/>
              </a:rPr>
              <a:t>@drinkhacker.ru</a:t>
            </a:r>
            <a:r>
              <a:rPr lang="ru-RU" sz="1000" dirty="0"/>
              <a:t> . «Воображать, воображать и еще раз воображать», ведь именно поэтому мы здесь и оказались!</a:t>
            </a:r>
            <a:br>
              <a:rPr lang="ru-RU" sz="1000" dirty="0"/>
            </a:br>
            <a:br>
              <a:rPr lang="ru-RU" sz="1000" dirty="0"/>
            </a:br>
            <a:r>
              <a:rPr lang="ru-RU" sz="1000" dirty="0">
                <a:hlinkClick r:id="rId4"/>
              </a:rPr>
              <a:t>#язнаетеливоображаю</a:t>
            </a:r>
            <a:br>
              <a:rPr lang="ru-RU" sz="1000" dirty="0"/>
            </a:br>
            <a:br>
              <a:rPr lang="ru-RU" sz="1000" dirty="0"/>
            </a:br>
            <a:r>
              <a:rPr lang="ru-RU" sz="1000" dirty="0"/>
              <a:t>"DF/2" (лат. Джин </a:t>
            </a:r>
            <a:r>
              <a:rPr lang="ru-RU" sz="1000" dirty="0" err="1"/>
              <a:t>Физз</a:t>
            </a:r>
            <a:r>
              <a:rPr lang="ru-RU" sz="1000" dirty="0"/>
              <a:t> делить на два)</a:t>
            </a:r>
            <a:br>
              <a:rPr lang="ru-RU" sz="1000" dirty="0"/>
            </a:br>
            <a:br>
              <a:rPr lang="ru-RU" sz="1000" dirty="0"/>
            </a:br>
            <a:r>
              <a:rPr lang="ru-RU" sz="1000" dirty="0" err="1"/>
              <a:t>Oxley</a:t>
            </a:r>
            <a:r>
              <a:rPr lang="ru-RU" sz="1000" dirty="0"/>
              <a:t> </a:t>
            </a:r>
            <a:r>
              <a:rPr lang="ru-RU" sz="1000" dirty="0" err="1"/>
              <a:t>gin</a:t>
            </a:r>
            <a:r>
              <a:rPr lang="ru-RU" sz="1000" dirty="0"/>
              <a:t> 40ml</a:t>
            </a:r>
            <a:br>
              <a:rPr lang="ru-RU" sz="1000" dirty="0"/>
            </a:br>
            <a:r>
              <a:rPr lang="ru-RU" sz="1000" dirty="0" err="1"/>
              <a:t>Cordial</a:t>
            </a:r>
            <a:r>
              <a:rPr lang="ru-RU" sz="1000" dirty="0"/>
              <a:t> </a:t>
            </a:r>
            <a:r>
              <a:rPr lang="ru-RU" sz="1000" dirty="0" err="1"/>
              <a:t>entropy</a:t>
            </a:r>
            <a:r>
              <a:rPr lang="ru-RU" sz="1000" dirty="0"/>
              <a:t> 40ml</a:t>
            </a:r>
            <a:br>
              <a:rPr lang="ru-RU" sz="1000" dirty="0"/>
            </a:br>
            <a:r>
              <a:rPr lang="ru-RU" sz="1000" dirty="0"/>
              <a:t>+</a:t>
            </a:r>
            <a:br>
              <a:rPr lang="ru-RU" sz="1000" dirty="0"/>
            </a:br>
            <a:r>
              <a:rPr lang="ru-RU" sz="1000" dirty="0" err="1"/>
              <a:t>Soda</a:t>
            </a:r>
            <a:r>
              <a:rPr lang="ru-RU" sz="1000" dirty="0"/>
              <a:t> </a:t>
            </a:r>
            <a:r>
              <a:rPr lang="ru-RU" sz="1000" dirty="0" err="1"/>
              <a:t>Absolute</a:t>
            </a:r>
            <a:r>
              <a:rPr lang="ru-RU" sz="1000" dirty="0"/>
              <a:t> </a:t>
            </a:r>
            <a:r>
              <a:rPr lang="ru-RU" sz="1000" dirty="0" err="1"/>
              <a:t>Zero</a:t>
            </a:r>
            <a:r>
              <a:rPr lang="ru-RU" sz="1000" dirty="0"/>
              <a:t> 100ml</a:t>
            </a:r>
            <a:br>
              <a:rPr lang="ru-RU" sz="1000" dirty="0"/>
            </a:br>
            <a:br>
              <a:rPr lang="ru-RU" sz="1000" dirty="0"/>
            </a:br>
            <a:r>
              <a:rPr lang="ru-RU" sz="1000" dirty="0"/>
              <a:t>За подробностями и консультацией в личные сообщения </a:t>
            </a:r>
            <a:r>
              <a:rPr lang="ru-RU" sz="1000" dirty="0">
                <a:hlinkClick r:id="rId5"/>
              </a:rPr>
              <a:t>@andrew_riot.gatsbys_bar</a:t>
            </a:r>
            <a:r>
              <a:rPr lang="ru-RU" sz="1000" dirty="0"/>
              <a:t> или по телефону горячей линии +7(996)32-35-037</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406510" y="948862"/>
            <a:ext cx="4061974" cy="1015663"/>
          </a:xfrm>
          <a:prstGeom prst="rect">
            <a:avLst/>
          </a:prstGeom>
          <a:noFill/>
        </p:spPr>
        <p:txBody>
          <a:bodyPr wrap="square" rtlCol="0">
            <a:spAutoFit/>
          </a:bodyPr>
          <a:lstStyle/>
          <a:p>
            <a:r>
              <a:rPr lang="ru-RU" sz="1000" dirty="0"/>
              <a:t>1. Тема коктейля: «Минус первое» правило термодинамики</a:t>
            </a:r>
            <a:br>
              <a:rPr lang="ru-RU" sz="1000" dirty="0"/>
            </a:br>
            <a:r>
              <a:rPr lang="ru-RU" sz="1000" dirty="0"/>
              <a:t>2. Использовать любые сиропы — запрещено.</a:t>
            </a:r>
            <a:br>
              <a:rPr lang="ru-RU" sz="1000" dirty="0"/>
            </a:br>
            <a:r>
              <a:rPr lang="ru-RU" sz="1000" dirty="0"/>
              <a:t>3. Коктейль должен подаваться комнатной температуры.</a:t>
            </a:r>
            <a:br>
              <a:rPr lang="ru-RU" sz="1000" dirty="0"/>
            </a:br>
            <a:r>
              <a:rPr lang="ru-RU" sz="1000" dirty="0"/>
              <a:t>4. В названии коктейля должна быть хотя бы одна цифра.</a:t>
            </a:r>
            <a:br>
              <a:rPr lang="ru-RU" sz="1000" dirty="0"/>
            </a:br>
            <a:r>
              <a:rPr lang="ru-RU" sz="1000" dirty="0"/>
              <a:t>5. История коктейля должна заканчиваться фразой: «Именно поэтому мы здесь и оказались!».</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6">
            <a:extLst>
              <a:ext uri="{28A0092B-C50C-407E-A947-70E740481C1C}">
                <a14:useLocalDpi xmlns:a14="http://schemas.microsoft.com/office/drawing/2010/main" val="0"/>
              </a:ext>
            </a:extLst>
          </a:blip>
          <a:srcRect b="4374"/>
          <a:stretch/>
        </p:blipFill>
        <p:spPr>
          <a:xfrm>
            <a:off x="598513" y="2570672"/>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079967" y="192102"/>
            <a:ext cx="4984058"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@andrew_riot.gatsbys_bar</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82227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8C1EADCC-B904-4404-B6FB-C81097BA8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488" y="2675596"/>
            <a:ext cx="2725948" cy="3407435"/>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2717321"/>
            <a:ext cx="4165490" cy="3323987"/>
          </a:xfrm>
          <a:prstGeom prst="rect">
            <a:avLst/>
          </a:prstGeom>
          <a:noFill/>
        </p:spPr>
        <p:txBody>
          <a:bodyPr wrap="square" rtlCol="0">
            <a:spAutoFit/>
          </a:bodyPr>
          <a:lstStyle/>
          <a:p>
            <a:r>
              <a:rPr lang="ru-RU" sz="1000" dirty="0" err="1"/>
              <a:t>Коктейль</a:t>
            </a:r>
            <a:r>
              <a:rPr lang="ru-RU" sz="1000" dirty="0"/>
              <a:t>: Что бы выпил </a:t>
            </a:r>
            <a:r>
              <a:rPr lang="ru-RU" sz="1000" dirty="0" err="1"/>
              <a:t>Джойс</a:t>
            </a:r>
            <a:r>
              <a:rPr lang="ru-RU" sz="1000" dirty="0"/>
              <a:t> с общественностью </a:t>
            </a:r>
            <a:br>
              <a:rPr lang="ru-RU" sz="1000" dirty="0"/>
            </a:br>
            <a:br>
              <a:rPr lang="ru-RU" sz="1000" dirty="0"/>
            </a:br>
            <a:r>
              <a:rPr lang="ru-RU" sz="1000" dirty="0"/>
              <a:t>Как-то я сидел в баре и со </a:t>
            </a:r>
            <a:r>
              <a:rPr lang="ru-RU" sz="1000" dirty="0" err="1"/>
              <a:t>мнои</a:t>
            </a:r>
            <a:r>
              <a:rPr lang="ru-RU" sz="1000" dirty="0"/>
              <a:t>̆ заговорил </a:t>
            </a:r>
            <a:r>
              <a:rPr lang="ru-RU" sz="1000" dirty="0" err="1"/>
              <a:t>неизвестныи</a:t>
            </a:r>
            <a:r>
              <a:rPr lang="ru-RU" sz="1000" dirty="0"/>
              <a:t>̆, но в нем было что-то знакомое! Он увидел у меня книгу и завел диалог за литературу.  Поинтересовался, что читаю, что люблю и как я отношусь к творчеству </a:t>
            </a:r>
            <a:r>
              <a:rPr lang="ru-RU" sz="1000" dirty="0" err="1"/>
              <a:t>Джеймса</a:t>
            </a:r>
            <a:r>
              <a:rPr lang="ru-RU" sz="1000" dirty="0"/>
              <a:t> </a:t>
            </a:r>
            <a:r>
              <a:rPr lang="ru-RU" sz="1000" dirty="0" err="1"/>
              <a:t>Джойса</a:t>
            </a:r>
            <a:r>
              <a:rPr lang="ru-RU" sz="1000" dirty="0"/>
              <a:t>, но я, к своему сожалению, не знал кто это, в чем и признался. И все же, меня не отпускало ощущение, что в госте есть что-то знакомое. </a:t>
            </a:r>
            <a:br>
              <a:rPr lang="ru-RU" sz="1000" dirty="0"/>
            </a:br>
            <a:r>
              <a:rPr lang="ru-RU" sz="1000" dirty="0"/>
              <a:t> На моё признание, гость отреагировал, удивительно, </a:t>
            </a:r>
            <a:r>
              <a:rPr lang="ru-RU" sz="1000" dirty="0" err="1"/>
              <a:t>спокойно</a:t>
            </a:r>
            <a:r>
              <a:rPr lang="ru-RU" sz="1000" dirty="0"/>
              <a:t> и равнодушно. Ответив, «ну и ладно, и вообще, творчество </a:t>
            </a:r>
            <a:r>
              <a:rPr lang="ru-RU" sz="1000" dirty="0" err="1"/>
              <a:t>Джеймса</a:t>
            </a:r>
            <a:r>
              <a:rPr lang="ru-RU" sz="1000" dirty="0"/>
              <a:t> </a:t>
            </a:r>
            <a:r>
              <a:rPr lang="ru-RU" sz="1000" dirty="0" err="1"/>
              <a:t>Джойса</a:t>
            </a:r>
            <a:r>
              <a:rPr lang="ru-RU" sz="1000" dirty="0"/>
              <a:t> переоценено общественностью»</a:t>
            </a:r>
            <a:br>
              <a:rPr lang="ru-RU" sz="1000" dirty="0"/>
            </a:br>
            <a:r>
              <a:rPr lang="ru-RU" sz="1000" dirty="0"/>
              <a:t>Тут я осознал, и немного растерялся, передо </a:t>
            </a:r>
            <a:r>
              <a:rPr lang="ru-RU" sz="1000" dirty="0" err="1"/>
              <a:t>мнои</a:t>
            </a:r>
            <a:r>
              <a:rPr lang="ru-RU" sz="1000" dirty="0"/>
              <a:t>̆ был </a:t>
            </a:r>
            <a:r>
              <a:rPr lang="ru-RU" sz="1000" dirty="0" err="1"/>
              <a:t>Пелевен</a:t>
            </a:r>
            <a:r>
              <a:rPr lang="ru-RU" sz="1000" dirty="0"/>
              <a:t>! </a:t>
            </a:r>
            <a:br>
              <a:rPr lang="ru-RU" sz="1000" dirty="0"/>
            </a:br>
            <a:r>
              <a:rPr lang="ru-RU" sz="1000" dirty="0"/>
              <a:t>  Я проснулся и понял, что это был сон. С творчеством </a:t>
            </a:r>
            <a:r>
              <a:rPr lang="ru-RU" sz="1000" dirty="0" err="1"/>
              <a:t>Джеймса</a:t>
            </a:r>
            <a:r>
              <a:rPr lang="ru-RU" sz="1000" dirty="0"/>
              <a:t> </a:t>
            </a:r>
            <a:r>
              <a:rPr lang="ru-RU" sz="1000" dirty="0" err="1"/>
              <a:t>Джойса</a:t>
            </a:r>
            <a:r>
              <a:rPr lang="ru-RU" sz="1000" dirty="0"/>
              <a:t> знакомиться не стал, хотя это оказался </a:t>
            </a:r>
            <a:r>
              <a:rPr lang="ru-RU" sz="1000" dirty="0" err="1"/>
              <a:t>реальныи</a:t>
            </a:r>
            <a:r>
              <a:rPr lang="ru-RU" sz="1000" dirty="0"/>
              <a:t>̆ писатель. И Пелевин тут, кстати, совсем не при чем.</a:t>
            </a:r>
            <a:br>
              <a:rPr lang="ru-RU" sz="1000" dirty="0"/>
            </a:br>
            <a:br>
              <a:rPr lang="ru-RU" sz="1000" dirty="0"/>
            </a:br>
            <a:r>
              <a:rPr lang="ru-RU" sz="1000" dirty="0"/>
              <a:t>Состав:</a:t>
            </a:r>
            <a:br>
              <a:rPr lang="ru-RU" sz="1000" dirty="0"/>
            </a:br>
            <a:r>
              <a:rPr lang="ru-RU" sz="1000" dirty="0" err="1"/>
              <a:t>Sipsmith</a:t>
            </a:r>
            <a:r>
              <a:rPr lang="ru-RU" sz="1000" dirty="0"/>
              <a:t> </a:t>
            </a:r>
            <a:r>
              <a:rPr lang="ru-RU" sz="1000" dirty="0" err="1"/>
              <a:t>Gin</a:t>
            </a:r>
            <a:r>
              <a:rPr lang="ru-RU" sz="1000" dirty="0"/>
              <a:t> - 40 мл</a:t>
            </a:r>
            <a:br>
              <a:rPr lang="ru-RU" sz="1000" dirty="0"/>
            </a:br>
            <a:r>
              <a:rPr lang="ru-RU" sz="1000" dirty="0" err="1"/>
              <a:t>Кордиал</a:t>
            </a:r>
            <a:r>
              <a:rPr lang="ru-RU" sz="1000" dirty="0"/>
              <a:t> Гранат со специями - 60 мл</a:t>
            </a:r>
            <a:br>
              <a:rPr lang="ru-RU" sz="1000" dirty="0"/>
            </a:br>
            <a:r>
              <a:rPr lang="ru-RU" sz="1000" dirty="0"/>
              <a:t>Украшение - </a:t>
            </a:r>
            <a:r>
              <a:rPr lang="ru-RU" sz="1000" dirty="0" err="1"/>
              <a:t>высушенныи</a:t>
            </a:r>
            <a:r>
              <a:rPr lang="ru-RU" sz="1000" dirty="0"/>
              <a:t>̆ бутон розы</a:t>
            </a:r>
            <a:br>
              <a:rPr lang="ru-RU" sz="1000" dirty="0"/>
            </a:br>
            <a:r>
              <a:rPr lang="ru-RU" sz="1000" dirty="0"/>
              <a:t>Метод - </a:t>
            </a:r>
            <a:r>
              <a:rPr lang="ru-RU" sz="1000" dirty="0" err="1"/>
              <a:t>Стир</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541007" y="1012055"/>
            <a:ext cx="4061974" cy="1323439"/>
          </a:xfrm>
          <a:prstGeom prst="rect">
            <a:avLst/>
          </a:prstGeom>
          <a:noFill/>
        </p:spPr>
        <p:txBody>
          <a:bodyPr wrap="square" rtlCol="0">
            <a:spAutoFit/>
          </a:bodyPr>
          <a:lstStyle/>
          <a:p>
            <a:r>
              <a:rPr lang="ru-RU" sz="1000" dirty="0"/>
              <a:t>1. Тема коктейля: «Доводы в пользу того, что творчество Джеймса Джойса переоценено общественностью».</a:t>
            </a:r>
          </a:p>
          <a:p>
            <a:r>
              <a:rPr lang="ru-RU" sz="1000" dirty="0"/>
              <a:t>2. Можно использовать только алкоголь, </a:t>
            </a:r>
            <a:r>
              <a:rPr lang="ru-RU" sz="1000" dirty="0" err="1"/>
              <a:t>произеденный</a:t>
            </a:r>
            <a:r>
              <a:rPr lang="ru-RU" sz="1000" dirty="0"/>
              <a:t> в Великобритании и Ирландии.</a:t>
            </a:r>
          </a:p>
          <a:p>
            <a:r>
              <a:rPr lang="ru-RU" sz="1000" dirty="0"/>
              <a:t>3. Мед использовать запрещено.</a:t>
            </a:r>
          </a:p>
          <a:p>
            <a:r>
              <a:rPr lang="ru-RU" sz="1000" dirty="0"/>
              <a:t>4. Название коктейля должно </a:t>
            </a:r>
            <a:r>
              <a:rPr lang="ru-RU" sz="1000" dirty="0" err="1"/>
              <a:t>стостоять</a:t>
            </a:r>
            <a:r>
              <a:rPr lang="ru-RU" sz="1000" dirty="0"/>
              <a:t> из 6 слов. </a:t>
            </a:r>
          </a:p>
          <a:p>
            <a:r>
              <a:rPr lang="ru-RU" sz="1000" dirty="0"/>
              <a:t>5. История коктейля должна заканчиваться фразой: «И Пелевин тут, </a:t>
            </a:r>
            <a:r>
              <a:rPr lang="ru-RU" sz="1000" dirty="0" err="1"/>
              <a:t>ксати</a:t>
            </a:r>
            <a:r>
              <a:rPr lang="ru-RU" sz="1000" dirty="0"/>
              <a:t>, не при чём!»</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424023"/>
            <a:ext cx="3263899" cy="3899139"/>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130735" y="192102"/>
            <a:ext cx="2882519"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evgen_s4astiev</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141419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5E57D15-3273-4CA1-80D2-92093D88E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21" y="2786333"/>
            <a:ext cx="2807899" cy="2807899"/>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3429000"/>
            <a:ext cx="4165490" cy="861774"/>
          </a:xfrm>
          <a:prstGeom prst="rect">
            <a:avLst/>
          </a:prstGeom>
          <a:noFill/>
        </p:spPr>
        <p:txBody>
          <a:bodyPr wrap="square" rtlCol="0">
            <a:spAutoFit/>
          </a:bodyPr>
          <a:lstStyle/>
          <a:p>
            <a:r>
              <a:rPr lang="en-US" sz="1000" dirty="0"/>
              <a:t>NAID (cocktail), 2020</a:t>
            </a:r>
            <a:br>
              <a:rPr lang="en-US" sz="1000" dirty="0"/>
            </a:br>
            <a:br>
              <a:rPr lang="en-US" sz="1000" dirty="0"/>
            </a:br>
            <a:r>
              <a:rPr lang="en-US" sz="1000" dirty="0"/>
              <a:t>Aged rum, lime, maple, currant, Ricard, ink</a:t>
            </a:r>
            <a:br>
              <a:rPr lang="en-US" sz="1000" dirty="0"/>
            </a:br>
            <a:br>
              <a:rPr lang="en-US" sz="1000" dirty="0"/>
            </a:br>
            <a:r>
              <a:rPr lang="en-US" sz="1000" dirty="0"/>
              <a:t>60 x 20 x 10 x 5 x 2 x 1</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541007" y="1017916"/>
            <a:ext cx="4061974" cy="1015663"/>
          </a:xfrm>
          <a:prstGeom prst="rect">
            <a:avLst/>
          </a:prstGeom>
          <a:noFill/>
        </p:spPr>
        <p:txBody>
          <a:bodyPr wrap="square" rtlCol="0">
            <a:spAutoFit/>
          </a:bodyPr>
          <a:lstStyle/>
          <a:p>
            <a:r>
              <a:rPr lang="ru-RU" sz="1000" dirty="0"/>
              <a:t>1. Тема коктейля: артист </a:t>
            </a:r>
            <a:r>
              <a:rPr lang="ru-RU" sz="1000" dirty="0" err="1"/>
              <a:t>Nicholas</a:t>
            </a:r>
            <a:r>
              <a:rPr lang="ru-RU" sz="1000" dirty="0"/>
              <a:t> </a:t>
            </a:r>
            <a:r>
              <a:rPr lang="ru-RU" sz="1000" dirty="0" err="1"/>
              <a:t>Africano</a:t>
            </a:r>
            <a:endParaRPr lang="ru-RU" sz="1000" dirty="0"/>
          </a:p>
          <a:p>
            <a:r>
              <a:rPr lang="ru-RU" sz="1000" dirty="0"/>
              <a:t>2. В коктейле запрещено использование любых вермутов и </a:t>
            </a:r>
            <a:r>
              <a:rPr lang="ru-RU" sz="1000" dirty="0" err="1"/>
              <a:t>кордиалов</a:t>
            </a:r>
            <a:r>
              <a:rPr lang="ru-RU" sz="1000" dirty="0"/>
              <a:t>.</a:t>
            </a:r>
          </a:p>
          <a:p>
            <a:r>
              <a:rPr lang="ru-RU" sz="1000" dirty="0"/>
              <a:t>3. Стиль коктейля: </a:t>
            </a:r>
            <a:r>
              <a:rPr lang="ru-RU" sz="1000" dirty="0" err="1"/>
              <a:t>short</a:t>
            </a:r>
            <a:r>
              <a:rPr lang="ru-RU" sz="1000" dirty="0"/>
              <a:t> </a:t>
            </a:r>
            <a:r>
              <a:rPr lang="ru-RU" sz="1000" dirty="0" err="1"/>
              <a:t>drink</a:t>
            </a:r>
            <a:endParaRPr lang="ru-RU" sz="1000" dirty="0"/>
          </a:p>
          <a:p>
            <a:r>
              <a:rPr lang="ru-RU" sz="1000" dirty="0"/>
              <a:t>4. Название коктейля должно быть в формате аббревиатуры.</a:t>
            </a:r>
          </a:p>
          <a:p>
            <a:r>
              <a:rPr lang="ru-RU" sz="1000" dirty="0"/>
              <a:t>5. История коктейля должна быть оформлена в стиле подписи к картине в музее.</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2"/>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252563" y="192102"/>
            <a:ext cx="2638863"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@gleb_dragin</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37625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44CA6634-CC8B-4912-95AF-A38C6B59B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66" y="2704382"/>
            <a:ext cx="3001992" cy="3001992"/>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468484" y="917912"/>
            <a:ext cx="4165490" cy="5324535"/>
          </a:xfrm>
          <a:prstGeom prst="rect">
            <a:avLst/>
          </a:prstGeom>
          <a:noFill/>
        </p:spPr>
        <p:txBody>
          <a:bodyPr wrap="square" rtlCol="0">
            <a:spAutoFit/>
          </a:bodyPr>
          <a:lstStyle/>
          <a:p>
            <a:r>
              <a:rPr lang="ru-RU" sz="1000" dirty="0"/>
              <a:t>Коктейль </a:t>
            </a:r>
            <a:r>
              <a:rPr lang="ru-RU" sz="1000" dirty="0" err="1"/>
              <a:t>Le</a:t>
            </a:r>
            <a:r>
              <a:rPr lang="ru-RU" sz="1000" dirty="0"/>
              <a:t> </a:t>
            </a:r>
            <a:r>
              <a:rPr lang="ru-RU" sz="1000" dirty="0" err="1"/>
              <a:t>Buisson</a:t>
            </a:r>
            <a:r>
              <a:rPr lang="ru-RU" sz="1000" dirty="0"/>
              <a:t> (КУСТ)</a:t>
            </a:r>
            <a:br>
              <a:rPr lang="ru-RU" sz="1000" dirty="0"/>
            </a:br>
            <a:r>
              <a:rPr lang="ru-RU" sz="1000" dirty="0"/>
              <a:t>Текила серебряная - 40мл</a:t>
            </a:r>
            <a:br>
              <a:rPr lang="ru-RU" sz="1000" dirty="0"/>
            </a:br>
            <a:r>
              <a:rPr lang="ru-RU" sz="1000" dirty="0"/>
              <a:t>Морковный мусс - 30мл</a:t>
            </a:r>
            <a:br>
              <a:rPr lang="ru-RU" sz="1000" dirty="0"/>
            </a:br>
            <a:r>
              <a:rPr lang="ru-RU" sz="1000" dirty="0"/>
              <a:t>Сок лимона - 30мл</a:t>
            </a:r>
            <a:br>
              <a:rPr lang="ru-RU" sz="1000" dirty="0"/>
            </a:br>
            <a:r>
              <a:rPr lang="ru-RU" sz="1000" dirty="0"/>
              <a:t>Содовая ревень-мята - топ</a:t>
            </a:r>
            <a:br>
              <a:rPr lang="ru-RU" sz="1000" dirty="0"/>
            </a:br>
            <a:r>
              <a:rPr lang="ru-RU" sz="1000" dirty="0"/>
              <a:t>Метод: Шейк</a:t>
            </a:r>
            <a:br>
              <a:rPr lang="ru-RU" sz="1000" dirty="0"/>
            </a:br>
            <a:r>
              <a:rPr lang="ru-RU" sz="1000" dirty="0"/>
              <a:t>Бокал: </a:t>
            </a:r>
            <a:r>
              <a:rPr lang="ru-RU" sz="1000" dirty="0" err="1"/>
              <a:t>хайбол</a:t>
            </a:r>
            <a:br>
              <a:rPr lang="ru-RU" sz="1000" dirty="0"/>
            </a:br>
            <a:r>
              <a:rPr lang="ru-RU" sz="1000" dirty="0"/>
              <a:t>Украшение: верхушка мяты</a:t>
            </a:r>
            <a:br>
              <a:rPr lang="ru-RU" sz="1000" dirty="0"/>
            </a:br>
            <a:br>
              <a:rPr lang="ru-RU" sz="1000" dirty="0"/>
            </a:br>
            <a:r>
              <a:rPr lang="ru-RU" sz="1000" dirty="0"/>
              <a:t>Морковный мусс</a:t>
            </a:r>
            <a:r>
              <a:rPr lang="en-US" sz="1000" dirty="0"/>
              <a:t>: </a:t>
            </a:r>
            <a:r>
              <a:rPr lang="ru-RU" sz="1000" dirty="0"/>
              <a:t>Морковь, цедра апельсина, сливочное масло, </a:t>
            </a:r>
            <a:r>
              <a:rPr lang="ru-RU" sz="1000" dirty="0" err="1"/>
              <a:t>ксантан</a:t>
            </a:r>
            <a:br>
              <a:rPr lang="ru-RU" sz="1000" dirty="0"/>
            </a:br>
            <a:br>
              <a:rPr lang="ru-RU" sz="1000" dirty="0"/>
            </a:br>
            <a:r>
              <a:rPr lang="ru-RU" sz="1000" dirty="0"/>
              <a:t>История:</a:t>
            </a:r>
            <a:r>
              <a:rPr lang="en-US" sz="1000" dirty="0"/>
              <a:t> </a:t>
            </a:r>
            <a:br>
              <a:rPr lang="ru-RU" sz="1000" dirty="0"/>
            </a:br>
            <a:r>
              <a:rPr lang="ru-RU" sz="1000" dirty="0"/>
              <a:t>История противостояния Кустодиева и Кусто берет свое начало с их фамилий.</a:t>
            </a:r>
            <a:br>
              <a:rPr lang="ru-RU" sz="1000" dirty="0"/>
            </a:br>
            <a:r>
              <a:rPr lang="ru-RU" sz="1000" dirty="0"/>
              <a:t>Выдающиеся люди в своих сферах деятельности: заслуженный деятель искусств и известный исследователь Мирового океана.</a:t>
            </a:r>
            <a:br>
              <a:rPr lang="ru-RU" sz="1000" dirty="0"/>
            </a:br>
            <a:r>
              <a:rPr lang="ru-RU" sz="1000" dirty="0"/>
              <a:t>Об их соперничестве есть много историй, слухов и легенд. Но известно нам не так много.</a:t>
            </a:r>
            <a:br>
              <a:rPr lang="ru-RU" sz="1000" dirty="0"/>
            </a:br>
            <a:r>
              <a:rPr lang="ru-RU" sz="1000" dirty="0"/>
              <a:t>Чтобы разобраться в их истории, я взял текилу и начал свое расследование.</a:t>
            </a:r>
            <a:br>
              <a:rPr lang="ru-RU" sz="1000" dirty="0"/>
            </a:br>
            <a:r>
              <a:rPr lang="ru-RU" sz="1000" dirty="0"/>
              <a:t>В последствии стало ясно, что чего-то не хватает, помимо информации. Поэтому было решено добавить к текиле что-то кисло-сладкое, а все, что удалось найти под рукой - это морковь и сок лимона.</a:t>
            </a:r>
            <a:br>
              <a:rPr lang="ru-RU" sz="1000" dirty="0"/>
            </a:br>
            <a:r>
              <a:rPr lang="ru-RU" sz="1000" dirty="0"/>
              <a:t>На удивление, текила с морковью неплохо сочетаются.</a:t>
            </a:r>
            <a:br>
              <a:rPr lang="ru-RU" sz="1000" dirty="0"/>
            </a:br>
            <a:r>
              <a:rPr lang="ru-RU" sz="1000" dirty="0"/>
              <a:t>К финалу своего исследования противостояния этих выдающихся людей, текила сильно повлияла на меня. Надо разбавить.</a:t>
            </a:r>
            <a:br>
              <a:rPr lang="ru-RU" sz="1000" dirty="0"/>
            </a:br>
            <a:r>
              <a:rPr lang="ru-RU" sz="1000" dirty="0"/>
              <a:t>Тут пригодилась мята и ревень с бабушкиного огорода. Получилось здорово. Яркий вкус агавы, сладковатая морковь, свежесть мяты и </a:t>
            </a:r>
            <a:r>
              <a:rPr lang="ru-RU" sz="1000" dirty="0" err="1"/>
              <a:t>ревня</a:t>
            </a:r>
            <a:r>
              <a:rPr lang="ru-RU" sz="1000" dirty="0"/>
              <a:t>.</a:t>
            </a:r>
            <a:br>
              <a:rPr lang="ru-RU" sz="1000" dirty="0"/>
            </a:br>
            <a:r>
              <a:rPr lang="ru-RU" sz="1000" dirty="0"/>
              <a:t>Пьется легко, долгое послевкусие, приятный эффект.</a:t>
            </a:r>
            <a:br>
              <a:rPr lang="ru-RU" sz="1000" dirty="0"/>
            </a:br>
            <a:r>
              <a:rPr lang="ru-RU" sz="1000" dirty="0"/>
              <a:t>Чем же закончилось противостояние Кустодиева и Кусто? Есть ли победители?</a:t>
            </a:r>
            <a:br>
              <a:rPr lang="ru-RU" sz="1000" dirty="0"/>
            </a:br>
            <a:r>
              <a:rPr lang="ru-RU" sz="1000" dirty="0"/>
              <a:t>Из-за чего все началось? Вопросов много, ответов нет. Но этого найти в интернете я не смог.</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406510" y="948862"/>
            <a:ext cx="4061974" cy="1169551"/>
          </a:xfrm>
          <a:prstGeom prst="rect">
            <a:avLst/>
          </a:prstGeom>
          <a:noFill/>
        </p:spPr>
        <p:txBody>
          <a:bodyPr wrap="square" rtlCol="0">
            <a:spAutoFit/>
          </a:bodyPr>
          <a:lstStyle/>
          <a:p>
            <a:r>
              <a:rPr lang="ru-RU" sz="1000" dirty="0"/>
              <a:t>1. Тема твоего коктейля: «Жак Ив Кусто против Бориса Михайловича Кустодиева»</a:t>
            </a:r>
          </a:p>
          <a:p>
            <a:r>
              <a:rPr lang="ru-RU" sz="1000" dirty="0"/>
              <a:t>2. Миндаль (в любой форме) использовать запрещено.</a:t>
            </a:r>
          </a:p>
          <a:p>
            <a:r>
              <a:rPr lang="ru-RU" sz="1000" dirty="0"/>
              <a:t>3. В коктейле должна присутствовать морковь (в любом виде)</a:t>
            </a:r>
          </a:p>
          <a:p>
            <a:r>
              <a:rPr lang="ru-RU" sz="1000" dirty="0"/>
              <a:t>4. Если ром — то, только белый.</a:t>
            </a:r>
          </a:p>
          <a:p>
            <a:r>
              <a:rPr lang="ru-RU" sz="1000" dirty="0"/>
              <a:t>5. История коктейля должна заканчиваться фразой: «Но этого найти в интернете я не смог». </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2"/>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955207" y="192102"/>
            <a:ext cx="3233578"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@shawn_de_lion</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70516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73D1E5C8-17D4-403D-8888-047EFEB804E9}"/>
              </a:ext>
            </a:extLst>
          </p:cNvPr>
          <p:cNvSpPr/>
          <p:nvPr/>
        </p:nvSpPr>
        <p:spPr>
          <a:xfrm>
            <a:off x="802257" y="2751826"/>
            <a:ext cx="2831019" cy="29761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TextBox 1">
            <a:extLst>
              <a:ext uri="{FF2B5EF4-FFF2-40B4-BE49-F238E27FC236}">
                <a16:creationId xmlns:a16="http://schemas.microsoft.com/office/drawing/2014/main" id="{F3BD75BD-4BEE-4840-9D65-C40FA8C137CF}"/>
              </a:ext>
            </a:extLst>
          </p:cNvPr>
          <p:cNvSpPr txBox="1"/>
          <p:nvPr/>
        </p:nvSpPr>
        <p:spPr>
          <a:xfrm>
            <a:off x="4571994" y="776877"/>
            <a:ext cx="4165490" cy="5786199"/>
          </a:xfrm>
          <a:prstGeom prst="rect">
            <a:avLst/>
          </a:prstGeom>
          <a:noFill/>
        </p:spPr>
        <p:txBody>
          <a:bodyPr wrap="square" rtlCol="0">
            <a:spAutoFit/>
          </a:bodyPr>
          <a:lstStyle/>
          <a:p>
            <a:r>
              <a:rPr lang="ru-RU" sz="1000" dirty="0"/>
              <a:t>Тема: Примитивизм в изобразительном искусстве.</a:t>
            </a:r>
            <a:br>
              <a:rPr lang="ru-RU" sz="1000" dirty="0"/>
            </a:br>
            <a:r>
              <a:rPr lang="ru-RU" sz="1000" dirty="0"/>
              <a:t>Поискал информацию о том, кто, что, для кого и зачем все это придумал. Лукавить не буду, мол вдохновился какой-то картиной. За основу напитка взял одну, но для того чтоб представить, как выглядела картина, если бы была коктейлем .</a:t>
            </a:r>
            <a:br>
              <a:rPr lang="ru-RU" sz="1000" dirty="0"/>
            </a:br>
            <a:br>
              <a:rPr lang="ru-RU" sz="1000" dirty="0"/>
            </a:br>
            <a:r>
              <a:rPr lang="ru-RU" sz="1000" dirty="0"/>
              <a:t>Пару слов об этом стиле простым языком.</a:t>
            </a:r>
            <a:br>
              <a:rPr lang="ru-RU" sz="1000" dirty="0"/>
            </a:br>
            <a:r>
              <a:rPr lang="ru-RU" sz="1000" dirty="0"/>
              <a:t>Допустим вы художник конца 19в начала 20в. И у вас в печенках вся эта академичность, стандартность, которой вы должны следовать, чтоб быть в тусовке. Но вам хочется выражать себя. Так как вам интересно. Свежие приёмы, цветовые решения, построения фигур. Ориентир для вас-это художественные принципы "</a:t>
            </a:r>
            <a:r>
              <a:rPr lang="ru-RU" sz="1000" dirty="0" err="1"/>
              <a:t>приметивных</a:t>
            </a:r>
            <a:r>
              <a:rPr lang="ru-RU" sz="1000" dirty="0"/>
              <a:t>" культур. Африка, Азия, Океания и ранее европейские Средневековье. Вспомните мемы </a:t>
            </a:r>
            <a:r>
              <a:rPr lang="ru-RU" sz="1000" dirty="0" err="1"/>
              <a:t>Страдающнее</a:t>
            </a:r>
            <a:r>
              <a:rPr lang="ru-RU" sz="1000" dirty="0"/>
              <a:t> Средневековье. Ну или африканские маски.</a:t>
            </a:r>
            <a:br>
              <a:rPr lang="ru-RU" sz="1000" dirty="0"/>
            </a:br>
            <a:br>
              <a:rPr lang="ru-RU" sz="1000" dirty="0"/>
            </a:br>
            <a:r>
              <a:rPr lang="ru-RU" sz="1000" dirty="0"/>
              <a:t>Взяв идею выше. Плюс условия, которые были у меня, предстояло придумать коктейль.</a:t>
            </a:r>
            <a:br>
              <a:rPr lang="ru-RU" sz="1000" dirty="0"/>
            </a:br>
            <a:br>
              <a:rPr lang="ru-RU" sz="1000" dirty="0"/>
            </a:br>
            <a:r>
              <a:rPr lang="ru-RU" sz="1000" dirty="0"/>
              <a:t>Руссо. Так назвал напиток.</a:t>
            </a:r>
            <a:br>
              <a:rPr lang="ru-RU" sz="1000" dirty="0"/>
            </a:br>
            <a:r>
              <a:rPr lang="ru-RU" sz="1000" dirty="0"/>
              <a:t>Это фамилия одного из основоположников стиля. В его работах часто встречаются экзотические мотивы. Пальмы, цветы, дикие животные и люди. При том, что он не разу в этих местах не был. Всё образы из головы. Фантазия.</a:t>
            </a:r>
            <a:br>
              <a:rPr lang="ru-RU" sz="1000" dirty="0"/>
            </a:br>
            <a:br>
              <a:rPr lang="ru-RU" sz="1000" dirty="0"/>
            </a:br>
            <a:r>
              <a:rPr lang="ru-RU" sz="1000" dirty="0"/>
              <a:t>Так поступил и я. Взял за основу картину 1905г "Женщина гуляет в экзотическом лесу" и придал форму напитка.</a:t>
            </a:r>
            <a:br>
              <a:rPr lang="ru-RU" sz="1000" dirty="0"/>
            </a:br>
            <a:r>
              <a:rPr lang="ru-RU" sz="1000" dirty="0"/>
              <a:t>Наивное сочетание саке с тропическими тонами. Ликер </a:t>
            </a:r>
            <a:r>
              <a:rPr lang="ru-RU" sz="1000" dirty="0" err="1"/>
              <a:t>мидори</a:t>
            </a:r>
            <a:r>
              <a:rPr lang="ru-RU" sz="1000" dirty="0"/>
              <a:t>, который подчёркивает это и для свежести и </a:t>
            </a:r>
            <a:r>
              <a:rPr lang="ru-RU" sz="1000" dirty="0" err="1"/>
              <a:t>цветочности</a:t>
            </a:r>
            <a:r>
              <a:rPr lang="ru-RU" sz="1000" dirty="0"/>
              <a:t> жасминовый чай с </a:t>
            </a:r>
            <a:r>
              <a:rPr lang="ru-RU" sz="1000" dirty="0" err="1"/>
              <a:t>лемонгассом</a:t>
            </a:r>
            <a:r>
              <a:rPr lang="ru-RU" sz="1000" dirty="0"/>
              <a:t>. </a:t>
            </a:r>
            <a:r>
              <a:rPr lang="ru-RU" sz="1000" dirty="0" err="1"/>
              <a:t>Сочитание</a:t>
            </a:r>
            <a:r>
              <a:rPr lang="ru-RU" sz="1000" dirty="0"/>
              <a:t> лежит на поверхности, но при этом им можно удивить и насладиться.</a:t>
            </a:r>
            <a:br>
              <a:rPr lang="ru-RU" sz="1000" dirty="0"/>
            </a:br>
            <a:br>
              <a:rPr lang="ru-RU" sz="1000" dirty="0"/>
            </a:br>
            <a:r>
              <a:rPr lang="ru-RU" sz="1000" dirty="0"/>
              <a:t>Руссо</a:t>
            </a:r>
            <a:br>
              <a:rPr lang="ru-RU" sz="1000" dirty="0"/>
            </a:br>
            <a:r>
              <a:rPr lang="ru-RU" sz="1000" dirty="0"/>
              <a:t>Саке 70мл</a:t>
            </a:r>
            <a:br>
              <a:rPr lang="ru-RU" sz="1000" dirty="0"/>
            </a:br>
            <a:r>
              <a:rPr lang="ru-RU" sz="1000" dirty="0"/>
              <a:t>Ликер Мидори 35мл</a:t>
            </a:r>
            <a:br>
              <a:rPr lang="ru-RU" sz="1000" dirty="0"/>
            </a:br>
            <a:r>
              <a:rPr lang="ru-RU" sz="1000" dirty="0"/>
              <a:t>Чай Жасмин </a:t>
            </a:r>
            <a:r>
              <a:rPr lang="ru-RU" sz="1000" dirty="0" err="1"/>
              <a:t>Лемонграс</a:t>
            </a:r>
            <a:r>
              <a:rPr lang="ru-RU" sz="1000" dirty="0"/>
              <a:t> 60мл</a:t>
            </a:r>
            <a:br>
              <a:rPr lang="ru-RU" sz="1000" dirty="0"/>
            </a:br>
            <a:br>
              <a:rPr lang="ru-RU" sz="1000" dirty="0"/>
            </a:br>
            <a:r>
              <a:rPr lang="ru-RU" sz="1000" dirty="0" err="1"/>
              <a:t>Стир</a:t>
            </a:r>
            <a:r>
              <a:rPr lang="ru-RU" sz="1000" dirty="0"/>
              <a:t>. </a:t>
            </a:r>
            <a:r>
              <a:rPr lang="ru-RU" sz="1000" dirty="0" err="1"/>
              <a:t>Хайбол</a:t>
            </a:r>
            <a:r>
              <a:rPr lang="ru-RU" sz="1000" dirty="0"/>
              <a:t>. </a:t>
            </a:r>
            <a:r>
              <a:rPr lang="ru-RU" sz="1000" dirty="0" err="1"/>
              <a:t>Гарнишь</a:t>
            </a:r>
            <a:r>
              <a:rPr lang="ru-RU" sz="1000" dirty="0"/>
              <a:t> лист </a:t>
            </a:r>
            <a:r>
              <a:rPr lang="ru-RU" sz="1000" dirty="0" err="1"/>
              <a:t>кафир</a:t>
            </a:r>
            <a:r>
              <a:rPr lang="ru-RU" sz="1000" dirty="0"/>
              <a:t> лайм и </a:t>
            </a:r>
            <a:r>
              <a:rPr lang="ru-RU" sz="1000" dirty="0" err="1"/>
              <a:t>Лемонграс</a:t>
            </a:r>
            <a:r>
              <a:rPr lang="ru-RU" sz="1000" dirty="0"/>
              <a:t>.</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406510" y="948862"/>
            <a:ext cx="4061974" cy="1015663"/>
          </a:xfrm>
          <a:prstGeom prst="rect">
            <a:avLst/>
          </a:prstGeom>
          <a:noFill/>
        </p:spPr>
        <p:txBody>
          <a:bodyPr wrap="square" rtlCol="0">
            <a:spAutoFit/>
          </a:bodyPr>
          <a:lstStyle/>
          <a:p>
            <a:r>
              <a:rPr lang="ru-RU" sz="1000" dirty="0"/>
              <a:t>1. Тема коктейля: примитивизм в изобразительном искусстве</a:t>
            </a:r>
            <a:br>
              <a:rPr lang="ru-RU" sz="1000" dirty="0"/>
            </a:br>
            <a:r>
              <a:rPr lang="ru-RU" sz="1000" dirty="0"/>
              <a:t>2. Коктейль должен состоять из трёх ингредиентов. Два из которых — алкогольные.</a:t>
            </a:r>
            <a:br>
              <a:rPr lang="ru-RU" sz="1000" dirty="0"/>
            </a:br>
            <a:r>
              <a:rPr lang="ru-RU" sz="1000" dirty="0"/>
              <a:t>3. Использовать вино — запрещается.</a:t>
            </a:r>
            <a:br>
              <a:rPr lang="ru-RU" sz="1000" dirty="0"/>
            </a:br>
            <a:r>
              <a:rPr lang="ru-RU" sz="1000" dirty="0"/>
              <a:t>4. Название коктейля — одно слово.</a:t>
            </a:r>
            <a:br>
              <a:rPr lang="ru-RU" sz="1000" dirty="0"/>
            </a:br>
            <a:r>
              <a:rPr lang="ru-RU" sz="1000" dirty="0"/>
              <a:t>5. В истории коктейля должна присутствовать хотя бы одна дата.</a:t>
            </a:r>
            <a:endParaRPr lang="ru-RU" sz="1000" dirty="0">
              <a:solidFill>
                <a:schemeClr val="bg1"/>
              </a:solidFill>
            </a:endParaRPr>
          </a:p>
        </p:txBody>
      </p:sp>
      <p:pic>
        <p:nvPicPr>
          <p:cNvPr id="7" name="Рисунок 6">
            <a:extLst>
              <a:ext uri="{FF2B5EF4-FFF2-40B4-BE49-F238E27FC236}">
                <a16:creationId xmlns:a16="http://schemas.microsoft.com/office/drawing/2014/main" id="{7F76FA1B-CD0A-4585-B825-0F05C0583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46" y="3470199"/>
            <a:ext cx="2826630" cy="1481363"/>
          </a:xfrm>
          <a:prstGeom prst="rect">
            <a:avLst/>
          </a:prstGeom>
        </p:spPr>
      </p:pic>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2"/>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633276" y="192102"/>
            <a:ext cx="1877437"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@nafest9</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196887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3921FBB-F576-4D3D-B0B9-264BA1739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761" y="2760453"/>
            <a:ext cx="2751827" cy="3439783"/>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094258" y="983911"/>
            <a:ext cx="4813540" cy="5370701"/>
          </a:xfrm>
          <a:prstGeom prst="rect">
            <a:avLst/>
          </a:prstGeom>
          <a:noFill/>
        </p:spPr>
        <p:txBody>
          <a:bodyPr wrap="square" rtlCol="0">
            <a:spAutoFit/>
          </a:bodyPr>
          <a:lstStyle/>
          <a:p>
            <a:r>
              <a:rPr lang="ru-RU" sz="700" dirty="0"/>
              <a:t>Шел 2021 год в параллельной вселенной.</a:t>
            </a:r>
            <a:br>
              <a:rPr lang="ru-RU" sz="700" dirty="0"/>
            </a:br>
            <a:r>
              <a:rPr lang="ru-RU" sz="700" dirty="0"/>
              <a:t>Мир атаковала новая угроза - это не смертельный вирус и не ядерная война. Этой угрозой стал виноград</a:t>
            </a:r>
            <a:r>
              <a:rPr lang="en-US" sz="700" dirty="0"/>
              <a:t>.</a:t>
            </a:r>
            <a:br>
              <a:rPr lang="ru-RU" sz="700" dirty="0"/>
            </a:br>
            <a:r>
              <a:rPr lang="ru-RU" sz="700" dirty="0"/>
              <a:t>⠀</a:t>
            </a:r>
            <a:br>
              <a:rPr lang="ru-RU" sz="700" dirty="0"/>
            </a:br>
            <a:r>
              <a:rPr lang="ru-RU" sz="700" dirty="0"/>
              <a:t>Все началось с ошибки, допущенной одним неопытным виноделом. Этот парень, имени его теперь никто уже и не вспомнит, сделав очередную прививку своему винограднику, обнаружил, что виноградная лоза стала увеличиваться в размерах с колоссальной скоростью и давать очень хороший урожай. Казалось бы, что здесь такого страшного? Но это было только начало.</a:t>
            </a:r>
            <a:br>
              <a:rPr lang="ru-RU" sz="700" dirty="0"/>
            </a:br>
            <a:r>
              <a:rPr lang="ru-RU" sz="700" dirty="0"/>
              <a:t>⠀</a:t>
            </a:r>
            <a:br>
              <a:rPr lang="ru-RU" sz="700" dirty="0"/>
            </a:br>
            <a:r>
              <a:rPr lang="ru-RU" sz="700" dirty="0"/>
              <a:t>Спустя год винодел умер, а виноградник продолжал дальше расти без присмотра, покрывая собой все больше и больше территории, захватывая и уничтожая все другие культуры на своем пути. Как выяснили ученые позже, виноград в процессе созревания выпускал в атмосферу опасный токсин, который пагубно влиял на рост других растений, различных зерновых культур и ягод. И чем больше виноградник разрастался, тем он становился более приспособленный к внешним раздражителям и ядам.</a:t>
            </a:r>
            <a:br>
              <a:rPr lang="ru-RU" sz="700" dirty="0"/>
            </a:br>
            <a:r>
              <a:rPr lang="ru-RU" sz="700" dirty="0"/>
              <a:t>⠀</a:t>
            </a:r>
            <a:br>
              <a:rPr lang="ru-RU" sz="700" dirty="0"/>
            </a:br>
            <a:r>
              <a:rPr lang="ru-RU" sz="700" dirty="0"/>
              <a:t>Началась всеобщая паника, ведь эту лозу невозможно было уничтожить никакими средствами, включая ядерные отходы и химическое оружие. В результате атак человечества она эволюционировала и стала вырабатывать новый токсин, который отравлял людей, приводя их к мучительной и необратимой смерти.</a:t>
            </a:r>
            <a:br>
              <a:rPr lang="ru-RU" sz="700" dirty="0"/>
            </a:br>
            <a:r>
              <a:rPr lang="ru-RU" sz="700" dirty="0"/>
              <a:t>⠀</a:t>
            </a:r>
            <a:br>
              <a:rPr lang="ru-RU" sz="700" dirty="0"/>
            </a:br>
            <a:r>
              <a:rPr lang="ru-RU" sz="700" dirty="0"/>
              <a:t>Прошло еще несколько лет, остаткам человечества пришлось прятаться в пещерах, спасая уцелевшие травы и растения, и лишь изредка выходить наружу для пополнения припасов. Образовались целые племена и подземные города, где люди пытались выжить и придумать оружие, которое уничтожит или нейтрализует угрозу человечеству.</a:t>
            </a:r>
            <a:endParaRPr lang="en-US" sz="700" dirty="0"/>
          </a:p>
          <a:p>
            <a:endParaRPr lang="en-US" sz="700" dirty="0">
              <a:solidFill>
                <a:schemeClr val="bg1"/>
              </a:solidFill>
            </a:endParaRPr>
          </a:p>
          <a:p>
            <a:r>
              <a:rPr lang="ru-RU" sz="700" dirty="0"/>
              <a:t>И вот этот день наступил! 26 ноября 2025 года было создано оружие: лидеры пяти крупных общин, названных в честь уже давно забытых спиртных напитков, таких как «Вермут», «Херес», «Писко», «Граппа» и «Кава» объединились и создали лекарство от токсина, убивающего людей. Это была смесь виноградных спиртов разной крепости, которая делала людей устойчивыми к токсину, пробуждала чувство храбрости и придавала сил. Распыление этой жидкости на виноградную лозу делало этот виноградник снова обычным, нейтрализуя токсин. Рецептом этого чудодейственного напитка я с вами и хотел поделиться.</a:t>
            </a:r>
            <a:br>
              <a:rPr lang="ru-RU" sz="700" dirty="0"/>
            </a:br>
            <a:r>
              <a:rPr lang="ru-RU" sz="700" dirty="0"/>
              <a:t>⠀</a:t>
            </a:r>
            <a:br>
              <a:rPr lang="ru-RU" sz="700" dirty="0"/>
            </a:br>
            <a:r>
              <a:rPr lang="ru-RU" sz="700" dirty="0"/>
              <a:t>«</a:t>
            </a:r>
            <a:r>
              <a:rPr lang="ru-RU" sz="700" dirty="0" err="1"/>
              <a:t>Good</a:t>
            </a:r>
            <a:r>
              <a:rPr lang="ru-RU" sz="700" dirty="0"/>
              <a:t> </a:t>
            </a:r>
            <a:r>
              <a:rPr lang="ru-RU" sz="700" dirty="0" err="1"/>
              <a:t>year</a:t>
            </a:r>
            <a:r>
              <a:rPr lang="ru-RU" sz="700" dirty="0"/>
              <a:t>»</a:t>
            </a:r>
            <a:br>
              <a:rPr lang="ru-RU" sz="700" dirty="0"/>
            </a:br>
            <a:r>
              <a:rPr lang="ru-RU" sz="700" dirty="0"/>
              <a:t>⠀</a:t>
            </a:r>
            <a:br>
              <a:rPr lang="ru-RU" sz="700" dirty="0"/>
            </a:br>
            <a:r>
              <a:rPr lang="ru-RU" sz="700" dirty="0"/>
              <a:t>• Вермут "Мартини </a:t>
            </a:r>
            <a:r>
              <a:rPr lang="ru-RU" sz="700" dirty="0" err="1"/>
              <a:t>Фиеро</a:t>
            </a:r>
            <a:r>
              <a:rPr lang="ru-RU" sz="700" dirty="0"/>
              <a:t>" на базилике - 25 мл</a:t>
            </a:r>
            <a:br>
              <a:rPr lang="ru-RU" sz="700" dirty="0"/>
            </a:br>
            <a:r>
              <a:rPr lang="ru-RU" sz="700" dirty="0"/>
              <a:t>• Херес "Тио Пепе" </a:t>
            </a:r>
            <a:r>
              <a:rPr lang="ru-RU" sz="700" dirty="0" err="1"/>
              <a:t>Паломино</a:t>
            </a:r>
            <a:r>
              <a:rPr lang="ru-RU" sz="700" dirty="0"/>
              <a:t> </a:t>
            </a:r>
            <a:r>
              <a:rPr lang="ru-RU" sz="700" dirty="0" err="1"/>
              <a:t>Фино</a:t>
            </a:r>
            <a:r>
              <a:rPr lang="ru-RU" sz="700" dirty="0"/>
              <a:t> - 15 мл</a:t>
            </a:r>
            <a:br>
              <a:rPr lang="ru-RU" sz="700" dirty="0"/>
            </a:br>
            <a:r>
              <a:rPr lang="ru-RU" sz="700" dirty="0"/>
              <a:t>• </a:t>
            </a:r>
            <a:r>
              <a:rPr lang="ru-RU" sz="700" dirty="0" err="1"/>
              <a:t>Грапа</a:t>
            </a:r>
            <a:r>
              <a:rPr lang="ru-RU" sz="700" dirty="0"/>
              <a:t> "Ле Опере Резерва" на цедре </a:t>
            </a:r>
            <a:r>
              <a:rPr lang="ru-RU" sz="700" dirty="0" err="1"/>
              <a:t>лактоферментированных</a:t>
            </a:r>
            <a:r>
              <a:rPr lang="ru-RU" sz="700" dirty="0"/>
              <a:t> мандаринов с тимьяном - 10 мл</a:t>
            </a:r>
            <a:br>
              <a:rPr lang="ru-RU" sz="700" dirty="0"/>
            </a:br>
            <a:r>
              <a:rPr lang="ru-RU" sz="700" dirty="0"/>
              <a:t>• Писко "</a:t>
            </a:r>
            <a:r>
              <a:rPr lang="ru-RU" sz="700" dirty="0" err="1"/>
              <a:t>Барсоль</a:t>
            </a:r>
            <a:r>
              <a:rPr lang="ru-RU" sz="700" dirty="0"/>
              <a:t> </a:t>
            </a:r>
            <a:r>
              <a:rPr lang="ru-RU" sz="700" dirty="0" err="1"/>
              <a:t>Примеро</a:t>
            </a:r>
            <a:r>
              <a:rPr lang="ru-RU" sz="700" dirty="0"/>
              <a:t>" на листьях лайма и ягодах можжевельника - 10 мл</a:t>
            </a:r>
            <a:br>
              <a:rPr lang="ru-RU" sz="700" dirty="0"/>
            </a:br>
            <a:r>
              <a:rPr lang="ru-RU" sz="700" dirty="0"/>
              <a:t>• </a:t>
            </a:r>
            <a:r>
              <a:rPr lang="ru-RU" sz="700" dirty="0" err="1"/>
              <a:t>Кордиал</a:t>
            </a:r>
            <a:r>
              <a:rPr lang="ru-RU" sz="700" dirty="0"/>
              <a:t> сельдерей - лайм - 30 мл</a:t>
            </a:r>
            <a:br>
              <a:rPr lang="ru-RU" sz="700" dirty="0"/>
            </a:br>
            <a:r>
              <a:rPr lang="ru-RU" sz="700" dirty="0"/>
              <a:t>• Кава "</a:t>
            </a:r>
            <a:r>
              <a:rPr lang="ru-RU" sz="700" dirty="0" err="1"/>
              <a:t>Дос</a:t>
            </a:r>
            <a:r>
              <a:rPr lang="ru-RU" sz="700" dirty="0"/>
              <a:t> </a:t>
            </a:r>
            <a:r>
              <a:rPr lang="ru-RU" sz="700" dirty="0" err="1"/>
              <a:t>Капричос</a:t>
            </a:r>
            <a:r>
              <a:rPr lang="ru-RU" sz="700" dirty="0"/>
              <a:t>" - 50 мл</a:t>
            </a:r>
            <a:br>
              <a:rPr lang="ru-RU" sz="700" dirty="0"/>
            </a:br>
            <a:r>
              <a:rPr lang="ru-RU" sz="700" dirty="0"/>
              <a:t>• Биттер "Биттер </a:t>
            </a:r>
            <a:r>
              <a:rPr lang="ru-RU" sz="700" dirty="0" err="1"/>
              <a:t>Труф</a:t>
            </a:r>
            <a:r>
              <a:rPr lang="ru-RU" sz="700" dirty="0"/>
              <a:t> Оливка" - 2 </a:t>
            </a:r>
            <a:r>
              <a:rPr lang="ru-RU" sz="700" dirty="0" err="1"/>
              <a:t>дэш</a:t>
            </a:r>
            <a:br>
              <a:rPr lang="ru-RU" sz="700" dirty="0"/>
            </a:br>
            <a:r>
              <a:rPr lang="ru-RU" sz="700" dirty="0"/>
              <a:t>• Спрей апельсиновой воды</a:t>
            </a:r>
            <a:br>
              <a:rPr lang="ru-RU" sz="700" dirty="0"/>
            </a:br>
            <a:r>
              <a:rPr lang="ru-RU" sz="700" dirty="0"/>
              <a:t>⠀</a:t>
            </a:r>
            <a:br>
              <a:rPr lang="ru-RU" sz="700" dirty="0"/>
            </a:br>
            <a:r>
              <a:rPr lang="ru-RU" sz="700" dirty="0" err="1"/>
              <a:t>Гарниш</a:t>
            </a:r>
            <a:r>
              <a:rPr lang="ru-RU" sz="700" dirty="0"/>
              <a:t>: Оливка, маринованная в соке </a:t>
            </a:r>
            <a:r>
              <a:rPr lang="ru-RU" sz="700" dirty="0" err="1"/>
              <a:t>лактоферментированных</a:t>
            </a:r>
            <a:r>
              <a:rPr lang="ru-RU" sz="700" dirty="0"/>
              <a:t> мандаринов и тимьяне.</a:t>
            </a:r>
            <a:br>
              <a:rPr lang="ru-RU" sz="700" dirty="0"/>
            </a:br>
            <a:r>
              <a:rPr lang="ru-RU" sz="700" dirty="0"/>
              <a:t>Украшение: Пудра из сушеного сельдерея, листьев лайма и ягод можжевельника</a:t>
            </a:r>
            <a:br>
              <a:rPr lang="ru-RU" sz="700" dirty="0"/>
            </a:br>
            <a:r>
              <a:rPr lang="ru-RU" sz="700" dirty="0"/>
              <a:t>⠀</a:t>
            </a:r>
            <a:br>
              <a:rPr lang="ru-RU" sz="700" dirty="0"/>
            </a:br>
            <a:r>
              <a:rPr lang="ru-RU" sz="700" dirty="0"/>
              <a:t>После этой знаменательной победы люди стали готовить этот напиток каждый год, отдавая дань уважения тем людям, которые объединились и смогли одержать победу. Поднимая бокал, они говорили:</a:t>
            </a:r>
            <a:br>
              <a:rPr lang="ru-RU" sz="700" dirty="0"/>
            </a:br>
            <a:r>
              <a:rPr lang="ru-RU" sz="700" dirty="0"/>
              <a:t>⠀</a:t>
            </a:r>
            <a:br>
              <a:rPr lang="ru-RU" sz="700" dirty="0"/>
            </a:br>
            <a:r>
              <a:rPr lang="ru-RU" sz="700" dirty="0"/>
              <a:t>«Пусть в новому году урожай нас не убьет, и вот тогда — год был бы действительно хорошим!»</a:t>
            </a:r>
            <a:br>
              <a:rPr lang="ru-RU" sz="700" dirty="0"/>
            </a:br>
            <a:r>
              <a:rPr lang="ru-RU" sz="700" dirty="0"/>
              <a:t>⠀</a:t>
            </a:r>
            <a:br>
              <a:rPr lang="ru-RU" sz="700" dirty="0"/>
            </a:br>
            <a:r>
              <a:rPr lang="ru-RU" sz="700" dirty="0" err="1"/>
              <a:t>Cheers</a:t>
            </a:r>
            <a:r>
              <a:rPr lang="ru-RU" sz="700" dirty="0"/>
              <a:t>! 🥂</a:t>
            </a:r>
            <a:endParaRPr lang="ru-RU" sz="7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598513" y="776877"/>
            <a:ext cx="3455902" cy="1477328"/>
          </a:xfrm>
          <a:prstGeom prst="rect">
            <a:avLst/>
          </a:prstGeom>
          <a:noFill/>
        </p:spPr>
        <p:txBody>
          <a:bodyPr wrap="square" rtlCol="0">
            <a:spAutoFit/>
          </a:bodyPr>
          <a:lstStyle/>
          <a:p>
            <a:r>
              <a:rPr lang="ru-RU" sz="1000" dirty="0"/>
              <a:t>1. Тема коктейля: «Хороший год»</a:t>
            </a:r>
            <a:br>
              <a:rPr lang="ru-RU" sz="1000" dirty="0"/>
            </a:br>
            <a:r>
              <a:rPr lang="ru-RU" sz="1000" dirty="0"/>
              <a:t>2. Для приготовления коктейля разрешается использовать любые алкогольные напитки произведенные из винограда. Все остальные — запрещено.</a:t>
            </a:r>
            <a:br>
              <a:rPr lang="ru-RU" sz="1000" dirty="0"/>
            </a:br>
            <a:r>
              <a:rPr lang="ru-RU" sz="1000" dirty="0"/>
              <a:t>3. Формат коктейля — </a:t>
            </a:r>
            <a:r>
              <a:rPr lang="ru-RU" sz="1000" dirty="0" err="1"/>
              <a:t>спритц</a:t>
            </a:r>
            <a:r>
              <a:rPr lang="ru-RU" sz="1000" dirty="0"/>
              <a:t>.</a:t>
            </a:r>
            <a:br>
              <a:rPr lang="ru-RU" sz="1000" dirty="0"/>
            </a:br>
            <a:r>
              <a:rPr lang="ru-RU" sz="1000" dirty="0"/>
              <a:t>4. В составе коктейля должно быть не менее 5 алкогольных ингредиентов.</a:t>
            </a:r>
            <a:br>
              <a:rPr lang="ru-RU" sz="1000" dirty="0"/>
            </a:br>
            <a:r>
              <a:rPr lang="ru-RU" sz="1000" dirty="0"/>
              <a:t>5. История коктейля должна заканчиваться фразой: «Вот тогда — год был бы действительно хорошим!»</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1"/>
            <a:ext cx="3263899" cy="3890513"/>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663733" y="192102"/>
            <a:ext cx="1816523"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@irackkk</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68824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7D8A22E-2BC4-4B02-850B-93F9F841D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296" y="2812212"/>
            <a:ext cx="2786332" cy="2786332"/>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2812212"/>
            <a:ext cx="4165490" cy="2554545"/>
          </a:xfrm>
          <a:prstGeom prst="rect">
            <a:avLst/>
          </a:prstGeom>
          <a:noFill/>
        </p:spPr>
        <p:txBody>
          <a:bodyPr wrap="square" rtlCol="0">
            <a:spAutoFit/>
          </a:bodyPr>
          <a:lstStyle/>
          <a:p>
            <a:r>
              <a:rPr lang="ru-RU" sz="1000" dirty="0"/>
              <a:t>❗ Воображаемый </a:t>
            </a:r>
            <a:r>
              <a:rPr lang="ru-RU" sz="1000" dirty="0" err="1"/>
              <a:t>Хайбол</a:t>
            </a:r>
            <a:r>
              <a:rPr lang="ru-RU" sz="1000" dirty="0"/>
              <a:t>❗</a:t>
            </a:r>
            <a:br>
              <a:rPr lang="ru-RU" sz="1000" dirty="0"/>
            </a:br>
            <a:br>
              <a:rPr lang="ru-RU" sz="1000" dirty="0"/>
            </a:br>
            <a:r>
              <a:rPr lang="ru-RU" sz="1000" dirty="0"/>
              <a:t>Да-да, опять </a:t>
            </a:r>
            <a:r>
              <a:rPr lang="ru-RU" sz="1000" dirty="0" err="1"/>
              <a:t>Пина-Колада</a:t>
            </a:r>
            <a:r>
              <a:rPr lang="ru-RU" sz="1000" dirty="0"/>
              <a:t>!🥥</a:t>
            </a:r>
            <a:br>
              <a:rPr lang="ru-RU" sz="1000" dirty="0"/>
            </a:br>
            <a:br>
              <a:rPr lang="ru-RU" sz="1000" dirty="0"/>
            </a:br>
            <a:r>
              <a:rPr lang="ru-RU" sz="1000" dirty="0"/>
              <a:t>- Алло</a:t>
            </a:r>
            <a:br>
              <a:rPr lang="ru-RU" sz="1000" dirty="0"/>
            </a:br>
            <a:r>
              <a:rPr lang="ru-RU" sz="1000" dirty="0"/>
              <a:t>- Не могу сейчас разговаривать, я на море.</a:t>
            </a:r>
            <a:br>
              <a:rPr lang="ru-RU" sz="1000" dirty="0"/>
            </a:br>
            <a:r>
              <a:rPr lang="ru-RU" sz="1000" dirty="0"/>
              <a:t>- Ты же сам мне позвонил.</a:t>
            </a:r>
            <a:br>
              <a:rPr lang="ru-RU" sz="1000" dirty="0"/>
            </a:br>
            <a:r>
              <a:rPr lang="ru-RU" sz="1000" dirty="0"/>
              <a:t>- Ничего не слышно из-за моря. Всё, пока.</a:t>
            </a:r>
            <a:br>
              <a:rPr lang="ru-RU" sz="1000" dirty="0"/>
            </a:br>
            <a:br>
              <a:rPr lang="ru-RU" sz="1000" dirty="0"/>
            </a:br>
            <a:r>
              <a:rPr lang="ru-RU" sz="1000" dirty="0"/>
              <a:t>Коктейль посвящается всем отзывчивым друзьям которые греются в теплых странах!🌴🌅</a:t>
            </a:r>
            <a:br>
              <a:rPr lang="ru-RU" sz="1000" dirty="0"/>
            </a:br>
            <a:br>
              <a:rPr lang="ru-RU" sz="1000" dirty="0"/>
            </a:br>
            <a:r>
              <a:rPr lang="ru-RU" sz="1000" dirty="0"/>
              <a:t>Подача на "Воображаемый конкурс" от </a:t>
            </a:r>
            <a:r>
              <a:rPr lang="ru-RU" sz="1000" dirty="0">
                <a:hlinkClick r:id="rId3"/>
              </a:rPr>
              <a:t>@drinkhacker.ru</a:t>
            </a:r>
            <a:br>
              <a:rPr lang="ru-RU" sz="1000" dirty="0"/>
            </a:br>
            <a:br>
              <a:rPr lang="ru-RU" sz="1000" dirty="0"/>
            </a:br>
            <a:r>
              <a:rPr lang="ru-RU" sz="1000" dirty="0"/>
              <a:t>Ром - Кокос, Сухой вермут - Ваниль, Белый портвейн - Ананас, Содовая - Ананас 🍍</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865038" y="1165943"/>
            <a:ext cx="4061974" cy="1015663"/>
          </a:xfrm>
          <a:prstGeom prst="rect">
            <a:avLst/>
          </a:prstGeom>
          <a:noFill/>
        </p:spPr>
        <p:txBody>
          <a:bodyPr wrap="square" rtlCol="0">
            <a:spAutoFit/>
          </a:bodyPr>
          <a:lstStyle/>
          <a:p>
            <a:r>
              <a:rPr lang="ru-RU" sz="1000" dirty="0"/>
              <a:t>1. Тебе нужно придумать коктейль «</a:t>
            </a:r>
            <a:r>
              <a:rPr lang="ru-RU" sz="1000" dirty="0" err="1"/>
              <a:t>хайбол</a:t>
            </a:r>
            <a:r>
              <a:rPr lang="ru-RU" sz="1000" dirty="0"/>
              <a:t>».</a:t>
            </a:r>
            <a:br>
              <a:rPr lang="ru-RU" sz="1000" dirty="0"/>
            </a:br>
            <a:r>
              <a:rPr lang="ru-RU" sz="1000" dirty="0"/>
              <a:t>2. Разрешается использовать только белый (прозрачный или невыдержанный) алкоголь.</a:t>
            </a:r>
            <a:br>
              <a:rPr lang="ru-RU" sz="1000" dirty="0"/>
            </a:br>
            <a:r>
              <a:rPr lang="ru-RU" sz="1000" dirty="0"/>
              <a:t>3. Алкогольных ингредиентов должно быть минимум 3.</a:t>
            </a:r>
            <a:br>
              <a:rPr lang="ru-RU" sz="1000" dirty="0"/>
            </a:br>
            <a:r>
              <a:rPr lang="ru-RU" sz="1000" dirty="0"/>
              <a:t>4. Ассоциация коктейля: «Отзывчивый».</a:t>
            </a:r>
            <a:br>
              <a:rPr lang="ru-RU" sz="1000" dirty="0"/>
            </a:br>
            <a:r>
              <a:rPr lang="ru-RU" sz="1000" dirty="0"/>
              <a:t>5. История коктейля должна начинаться с фразы «Алло!».</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598513" y="2570672"/>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188763" y="192102"/>
            <a:ext cx="2766463"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@starmaker13</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74078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F64DE67-F855-497E-8146-A3C6F63F7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713" y="2746148"/>
            <a:ext cx="2757498" cy="3429000"/>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2235608"/>
            <a:ext cx="4165490" cy="3939540"/>
          </a:xfrm>
          <a:prstGeom prst="rect">
            <a:avLst/>
          </a:prstGeom>
          <a:noFill/>
        </p:spPr>
        <p:txBody>
          <a:bodyPr wrap="square" rtlCol="0">
            <a:spAutoFit/>
          </a:bodyPr>
          <a:lstStyle/>
          <a:p>
            <a:r>
              <a:rPr lang="ru-RU" sz="1000" dirty="0"/>
              <a:t>«Коктейль, который̆ я назвал шестью словами»</a:t>
            </a:r>
            <a:br>
              <a:rPr lang="ru-RU" sz="1000" dirty="0"/>
            </a:br>
            <a:r>
              <a:rPr lang="ru-RU" sz="1000" dirty="0"/>
              <a:t>⠀</a:t>
            </a:r>
            <a:br>
              <a:rPr lang="ru-RU" sz="1000" dirty="0"/>
            </a:br>
            <a:r>
              <a:rPr lang="ru-RU" sz="1000" dirty="0"/>
              <a:t>Песня группы </a:t>
            </a:r>
            <a:r>
              <a:rPr lang="ru-RU" sz="1000" dirty="0" err="1"/>
              <a:t>Supertramp</a:t>
            </a:r>
            <a:r>
              <a:rPr lang="ru-RU" sz="1000" dirty="0"/>
              <a:t>- </a:t>
            </a:r>
            <a:r>
              <a:rPr lang="ru-RU" sz="1000" dirty="0" err="1"/>
              <a:t>Logical</a:t>
            </a:r>
            <a:r>
              <a:rPr lang="ru-RU" sz="1000" dirty="0"/>
              <a:t> </a:t>
            </a:r>
            <a:r>
              <a:rPr lang="ru-RU" sz="1000" dirty="0" err="1"/>
              <a:t>Song</a:t>
            </a:r>
            <a:r>
              <a:rPr lang="ru-RU" sz="1000" dirty="0"/>
              <a:t>, заставляет задуматься о влиянии среды на формирование личности и идеях бихевиоризма, но сегодня я не буду тревожить столь тонкие материи и поднимать фундаментальные вопросы.</a:t>
            </a:r>
            <a:br>
              <a:rPr lang="ru-RU" sz="1000" dirty="0"/>
            </a:br>
            <a:r>
              <a:rPr lang="ru-RU" sz="1000" dirty="0"/>
              <a:t>Сегодня мы будем веселиться и следовать логике, ведь песня под которую я придумываю этот коктейль- логичная песня. Поехали!</a:t>
            </a:r>
            <a:br>
              <a:rPr lang="ru-RU" sz="1000" dirty="0"/>
            </a:br>
            <a:r>
              <a:rPr lang="ru-RU" sz="1000" dirty="0"/>
              <a:t>⠀</a:t>
            </a:r>
            <a:br>
              <a:rPr lang="ru-RU" sz="1000" dirty="0"/>
            </a:br>
            <a:r>
              <a:rPr lang="ru-RU" sz="1000" dirty="0"/>
              <a:t>Использовать любой̆ джин мне запрещено, поэтому в качестве основы я буду использовать настойку с можжевельником и другими травами и цитрусами, которую я перегнал. А как мы все уже давно усвоили: джин и настойка, которую перегнали не одно и то же🤓</a:t>
            </a:r>
            <a:br>
              <a:rPr lang="ru-RU" sz="1000" dirty="0"/>
            </a:br>
            <a:r>
              <a:rPr lang="ru-RU" sz="1000" dirty="0"/>
              <a:t>⠀</a:t>
            </a:r>
            <a:br>
              <a:rPr lang="ru-RU" sz="1000" dirty="0"/>
            </a:br>
            <a:r>
              <a:rPr lang="ru-RU" sz="1000" dirty="0"/>
              <a:t>Сделаем синий̆ ликер из дынного аперитива, ликера бузины, и Кюрасао, добавим туда немного молочной̆ кислоты для баланса. 👨🏾‍🔬</a:t>
            </a:r>
            <a:br>
              <a:rPr lang="ru-RU" sz="1000" dirty="0"/>
            </a:br>
            <a:r>
              <a:rPr lang="ru-RU" sz="1000" dirty="0"/>
              <a:t>⠀</a:t>
            </a:r>
            <a:br>
              <a:rPr lang="ru-RU" sz="1000" dirty="0"/>
            </a:br>
            <a:r>
              <a:rPr lang="ru-RU" sz="1000" dirty="0"/>
              <a:t>Ну и зальем это все </a:t>
            </a:r>
            <a:r>
              <a:rPr lang="ru-RU" sz="1000" dirty="0" err="1"/>
              <a:t>содовои</a:t>
            </a:r>
            <a:r>
              <a:rPr lang="ru-RU" sz="1000" dirty="0"/>
              <a:t>̆ из 4 видов цитрусов. С виду напоминает «Голубую лагуну», что, конечно, тоже логично.</a:t>
            </a:r>
            <a:br>
              <a:rPr lang="ru-RU" sz="1000" dirty="0"/>
            </a:br>
            <a:r>
              <a:rPr lang="ru-RU" sz="1000" dirty="0"/>
              <a:t>Вкусно. Красиво. И все логично.</a:t>
            </a:r>
            <a:br>
              <a:rPr lang="ru-RU" sz="1000" dirty="0"/>
            </a:br>
            <a:r>
              <a:rPr lang="ru-RU" sz="1000" dirty="0"/>
              <a:t>⠀</a:t>
            </a:r>
            <a:br>
              <a:rPr lang="ru-RU" sz="1000" dirty="0"/>
            </a:br>
            <a:r>
              <a:rPr lang="ru-RU" sz="1000" dirty="0"/>
              <a:t>Поиск очевидных решений, отличный способ повеселиться и подойти к креативу с </a:t>
            </a:r>
            <a:r>
              <a:rPr lang="ru-RU" sz="1000" dirty="0" err="1"/>
              <a:t>долеи</a:t>
            </a:r>
            <a:r>
              <a:rPr lang="ru-RU" sz="1000" dirty="0"/>
              <a:t>̆ юмора, возьму этот прием на заметку. Поможет ли это создать что то действительно стоящее, ну а это мы если и узнаем, то совсем не скоро...</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821906" y="912169"/>
            <a:ext cx="4061974" cy="1323439"/>
          </a:xfrm>
          <a:prstGeom prst="rect">
            <a:avLst/>
          </a:prstGeom>
          <a:noFill/>
        </p:spPr>
        <p:txBody>
          <a:bodyPr wrap="square" rtlCol="0">
            <a:spAutoFit/>
          </a:bodyPr>
          <a:lstStyle/>
          <a:p>
            <a:r>
              <a:rPr lang="ru-RU" sz="1000" dirty="0"/>
              <a:t>1. Тема твоего коктейля песня: </a:t>
            </a:r>
            <a:r>
              <a:rPr lang="ru-RU" sz="1000" dirty="0" err="1"/>
              <a:t>Supertramp</a:t>
            </a:r>
            <a:r>
              <a:rPr lang="ru-RU" sz="1000" dirty="0"/>
              <a:t> - </a:t>
            </a:r>
            <a:r>
              <a:rPr lang="ru-RU" sz="1000" dirty="0" err="1"/>
              <a:t>Logical</a:t>
            </a:r>
            <a:r>
              <a:rPr lang="ru-RU" sz="1000" dirty="0"/>
              <a:t> </a:t>
            </a:r>
            <a:r>
              <a:rPr lang="ru-RU" sz="1000" dirty="0" err="1"/>
              <a:t>Song</a:t>
            </a:r>
            <a:br>
              <a:rPr lang="ru-RU" sz="1000" dirty="0"/>
            </a:br>
            <a:r>
              <a:rPr lang="ru-RU" sz="1000" dirty="0"/>
              <a:t>2. Использовать любой джин — запрещается.</a:t>
            </a:r>
            <a:br>
              <a:rPr lang="ru-RU" sz="1000" dirty="0"/>
            </a:br>
            <a:r>
              <a:rPr lang="ru-RU" sz="1000" dirty="0"/>
              <a:t>3. В рецепте коктейля должен присутствовать один ликер синего цвета (любой).</a:t>
            </a:r>
            <a:br>
              <a:rPr lang="ru-RU" sz="1000" dirty="0"/>
            </a:br>
            <a:r>
              <a:rPr lang="ru-RU" sz="1000" dirty="0"/>
              <a:t>4. Название коктейля должно состоять из 6-ти слов.</a:t>
            </a:r>
            <a:br>
              <a:rPr lang="ru-RU" sz="1000" dirty="0"/>
            </a:br>
            <a:r>
              <a:rPr lang="ru-RU" sz="1000" dirty="0"/>
              <a:t>5. История коктейля должна заканчиваться фразой: «Ну а это мы если и узнаем, то совсем нескоро...…»</a:t>
            </a:r>
            <a:br>
              <a:rPr lang="ru-RU" sz="1000" dirty="0"/>
            </a:b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1"/>
            <a:ext cx="3263899" cy="384738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654917" y="192102"/>
            <a:ext cx="1834156"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@leoxdie</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94364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86FD12C-97DB-4E3F-9DB9-F1326947D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63" y="2624693"/>
            <a:ext cx="2743200" cy="3429000"/>
          </a:xfrm>
          <a:prstGeom prst="rect">
            <a:avLst/>
          </a:prstGeom>
        </p:spPr>
      </p:pic>
      <p:sp>
        <p:nvSpPr>
          <p:cNvPr id="3" name="TextBox 2">
            <a:extLst>
              <a:ext uri="{FF2B5EF4-FFF2-40B4-BE49-F238E27FC236}">
                <a16:creationId xmlns:a16="http://schemas.microsoft.com/office/drawing/2014/main" id="{A5D0E163-DA85-4EB4-A93B-5F1BC0562EC2}"/>
              </a:ext>
            </a:extLst>
          </p:cNvPr>
          <p:cNvSpPr txBox="1"/>
          <p:nvPr/>
        </p:nvSpPr>
        <p:spPr>
          <a:xfrm>
            <a:off x="4572000" y="2444286"/>
            <a:ext cx="4165490" cy="3539430"/>
          </a:xfrm>
          <a:prstGeom prst="rect">
            <a:avLst/>
          </a:prstGeom>
          <a:noFill/>
        </p:spPr>
        <p:txBody>
          <a:bodyPr wrap="square" rtlCol="0">
            <a:spAutoFit/>
          </a:bodyPr>
          <a:lstStyle/>
          <a:p>
            <a:r>
              <a:rPr lang="ru-RU" sz="1400" dirty="0" err="1">
                <a:solidFill>
                  <a:schemeClr val="bg1"/>
                </a:solidFill>
              </a:rPr>
              <a:t>Ga'ron</a:t>
            </a:r>
            <a:r>
              <a:rPr lang="ru-RU" sz="1400" dirty="0">
                <a:solidFill>
                  <a:schemeClr val="bg1"/>
                </a:solidFill>
              </a:rPr>
              <a:t> - в переводе с </a:t>
            </a:r>
            <a:r>
              <a:rPr lang="ru-RU" sz="1400" dirty="0" err="1">
                <a:solidFill>
                  <a:schemeClr val="bg1"/>
                </a:solidFill>
              </a:rPr>
              <a:t>орочьего</a:t>
            </a:r>
            <a:r>
              <a:rPr lang="ru-RU" sz="1400" dirty="0">
                <a:solidFill>
                  <a:schemeClr val="bg1"/>
                </a:solidFill>
              </a:rPr>
              <a:t> языка "Проклятый". Скверна, захватившая курорты краснодарского края, породила этот коктейль. Всё началось с того, что собрание чернокнижников открыло портал и породило то, что недолжно было являться в наш мир. Распространение "зелёной </a:t>
            </a:r>
            <a:r>
              <a:rPr lang="ru-RU" sz="1400" dirty="0" err="1">
                <a:solidFill>
                  <a:schemeClr val="bg1"/>
                </a:solidFill>
              </a:rPr>
              <a:t>жижы</a:t>
            </a:r>
            <a:r>
              <a:rPr lang="ru-RU" sz="1400" dirty="0">
                <a:solidFill>
                  <a:schemeClr val="bg1"/>
                </a:solidFill>
              </a:rPr>
              <a:t>" было не остановить, теперь её столько, что она вошла в обиход жизни местных обывателей.</a:t>
            </a:r>
            <a:br>
              <a:rPr lang="ru-RU" sz="1400" dirty="0">
                <a:solidFill>
                  <a:schemeClr val="bg1"/>
                </a:solidFill>
              </a:rPr>
            </a:br>
            <a:r>
              <a:rPr lang="ru-RU" sz="1400" dirty="0">
                <a:solidFill>
                  <a:schemeClr val="bg1"/>
                </a:solidFill>
              </a:rPr>
              <a:t>⠀</a:t>
            </a:r>
            <a:br>
              <a:rPr lang="ru-RU" sz="1400" dirty="0">
                <a:solidFill>
                  <a:schemeClr val="bg1"/>
                </a:solidFill>
              </a:rPr>
            </a:br>
            <a:r>
              <a:rPr lang="ru-RU" sz="1400" dirty="0">
                <a:solidFill>
                  <a:schemeClr val="bg1"/>
                </a:solidFill>
              </a:rPr>
              <a:t>При употреблении в больших количествах вызывает неконтролируемые приступы ярости🧟</a:t>
            </a:r>
            <a:br>
              <a:rPr lang="ru-RU" sz="1400" dirty="0">
                <a:solidFill>
                  <a:schemeClr val="bg1"/>
                </a:solidFill>
              </a:rPr>
            </a:br>
            <a:r>
              <a:rPr lang="ru-RU" sz="1400" dirty="0">
                <a:solidFill>
                  <a:schemeClr val="bg1"/>
                </a:solidFill>
              </a:rPr>
              <a:t>Начало было положено 22.11.20...</a:t>
            </a:r>
            <a:br>
              <a:rPr lang="ru-RU" sz="1400" dirty="0">
                <a:solidFill>
                  <a:schemeClr val="bg1"/>
                </a:solidFill>
              </a:rPr>
            </a:br>
            <a:r>
              <a:rPr lang="ru-RU" sz="1400" dirty="0">
                <a:solidFill>
                  <a:schemeClr val="bg1"/>
                </a:solidFill>
              </a:rPr>
              <a:t>⠀</a:t>
            </a:r>
            <a:br>
              <a:rPr lang="ru-RU" sz="1400" dirty="0">
                <a:solidFill>
                  <a:schemeClr val="bg1"/>
                </a:solidFill>
              </a:rPr>
            </a:br>
            <a:r>
              <a:rPr lang="ru-RU" sz="1400" dirty="0">
                <a:solidFill>
                  <a:schemeClr val="bg1"/>
                </a:solidFill>
              </a:rPr>
              <a:t>Настойка на киви и фейхоа - 60мл</a:t>
            </a:r>
            <a:br>
              <a:rPr lang="ru-RU" sz="1400" dirty="0">
                <a:solidFill>
                  <a:schemeClr val="bg1"/>
                </a:solidFill>
              </a:rPr>
            </a:br>
            <a:r>
              <a:rPr lang="ru-RU" sz="1400" dirty="0">
                <a:solidFill>
                  <a:schemeClr val="bg1"/>
                </a:solidFill>
              </a:rPr>
              <a:t>Имбирный эль - 125мл</a:t>
            </a:r>
            <a:br>
              <a:rPr lang="ru-RU" sz="1400" dirty="0">
                <a:solidFill>
                  <a:schemeClr val="bg1"/>
                </a:solidFill>
              </a:rPr>
            </a:br>
            <a:r>
              <a:rPr lang="ru-RU" sz="1400" dirty="0">
                <a:solidFill>
                  <a:schemeClr val="bg1"/>
                </a:solidFill>
              </a:rPr>
              <a:t>Капля пищевой скверны</a:t>
            </a:r>
          </a:p>
        </p:txBody>
      </p:sp>
      <p:sp>
        <p:nvSpPr>
          <p:cNvPr id="4" name="TextBox 3">
            <a:extLst>
              <a:ext uri="{FF2B5EF4-FFF2-40B4-BE49-F238E27FC236}">
                <a16:creationId xmlns:a16="http://schemas.microsoft.com/office/drawing/2014/main" id="{0DE195BE-934A-48BE-9216-9335A0B4A0F9}"/>
              </a:ext>
            </a:extLst>
          </p:cNvPr>
          <p:cNvSpPr txBox="1"/>
          <p:nvPr/>
        </p:nvSpPr>
        <p:spPr>
          <a:xfrm>
            <a:off x="2592771" y="998984"/>
            <a:ext cx="4061974" cy="1169551"/>
          </a:xfrm>
          <a:prstGeom prst="rect">
            <a:avLst/>
          </a:prstGeom>
          <a:noFill/>
        </p:spPr>
        <p:txBody>
          <a:bodyPr wrap="square" rtlCol="0">
            <a:spAutoFit/>
          </a:bodyPr>
          <a:lstStyle/>
          <a:p>
            <a:r>
              <a:rPr lang="ru-RU" sz="1000" dirty="0">
                <a:solidFill>
                  <a:schemeClr val="bg1"/>
                </a:solidFill>
              </a:rPr>
              <a:t>1. Тема коктейля: «Чёрно-книжный курорт краснодарского края»</a:t>
            </a:r>
          </a:p>
          <a:p>
            <a:r>
              <a:rPr lang="ru-RU" sz="1000" dirty="0">
                <a:solidFill>
                  <a:schemeClr val="bg1"/>
                </a:solidFill>
              </a:rPr>
              <a:t>2. В коктейле запрещено использование любых напитков красного цвета.</a:t>
            </a:r>
          </a:p>
          <a:p>
            <a:r>
              <a:rPr lang="ru-RU" sz="1000" dirty="0">
                <a:solidFill>
                  <a:schemeClr val="bg1"/>
                </a:solidFill>
              </a:rPr>
              <a:t>3. Стиль коктейля — </a:t>
            </a:r>
            <a:r>
              <a:rPr lang="ru-RU" sz="1000" dirty="0" err="1">
                <a:solidFill>
                  <a:schemeClr val="bg1"/>
                </a:solidFill>
              </a:rPr>
              <a:t>хайбол</a:t>
            </a:r>
            <a:r>
              <a:rPr lang="ru-RU" sz="1000" dirty="0">
                <a:solidFill>
                  <a:schemeClr val="bg1"/>
                </a:solidFill>
              </a:rPr>
              <a:t>. </a:t>
            </a:r>
          </a:p>
          <a:p>
            <a:r>
              <a:rPr lang="ru-RU" sz="1000" dirty="0">
                <a:solidFill>
                  <a:schemeClr val="bg1"/>
                </a:solidFill>
              </a:rPr>
              <a:t>4. Название коктейля должно быть не на русском и не на английском языках.</a:t>
            </a:r>
          </a:p>
          <a:p>
            <a:r>
              <a:rPr lang="ru-RU" sz="1000" dirty="0">
                <a:solidFill>
                  <a:schemeClr val="bg1"/>
                </a:solidFill>
              </a:rPr>
              <a:t>5. История коктейля должна заканчиваться датой.</a:t>
            </a:r>
          </a:p>
        </p:txBody>
      </p:sp>
      <p:pic>
        <p:nvPicPr>
          <p:cNvPr id="6" name="Рисунок 5">
            <a:extLst>
              <a:ext uri="{FF2B5EF4-FFF2-40B4-BE49-F238E27FC236}">
                <a16:creationId xmlns:a16="http://schemas.microsoft.com/office/drawing/2014/main" id="{DA37B4F8-0D44-48C6-805C-34C93CB3CDB5}"/>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390642"/>
            <a:ext cx="3263899" cy="3879849"/>
          </a:xfrm>
          <a:prstGeom prst="rect">
            <a:avLst/>
          </a:prstGeom>
        </p:spPr>
      </p:pic>
      <p:sp>
        <p:nvSpPr>
          <p:cNvPr id="7" name="Прямоугольник 6">
            <a:extLst>
              <a:ext uri="{FF2B5EF4-FFF2-40B4-BE49-F238E27FC236}">
                <a16:creationId xmlns:a16="http://schemas.microsoft.com/office/drawing/2014/main" id="{DB137E99-DCE2-4DFC-844E-6DED0BE60D75}"/>
              </a:ext>
            </a:extLst>
          </p:cNvPr>
          <p:cNvSpPr/>
          <p:nvPr/>
        </p:nvSpPr>
        <p:spPr>
          <a:xfrm>
            <a:off x="2893303" y="192102"/>
            <a:ext cx="3357394"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@viktor_aru_kaef</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63934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253FB118-62DF-434D-81CE-EE3FFE414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61" y="2773392"/>
            <a:ext cx="2803234" cy="3506637"/>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1994" y="785460"/>
            <a:ext cx="4165490" cy="5632311"/>
          </a:xfrm>
          <a:prstGeom prst="rect">
            <a:avLst/>
          </a:prstGeom>
          <a:noFill/>
        </p:spPr>
        <p:txBody>
          <a:bodyPr wrap="square" rtlCol="0">
            <a:spAutoFit/>
          </a:bodyPr>
          <a:lstStyle/>
          <a:p>
            <a:r>
              <a:rPr lang="ru-RU" sz="1000" dirty="0"/>
              <a:t>Начну с истории создания коктейля.</a:t>
            </a:r>
            <a:br>
              <a:rPr lang="ru-RU" sz="1000" dirty="0"/>
            </a:br>
            <a:r>
              <a:rPr lang="ru-RU" sz="1000" dirty="0"/>
              <a:t>Джим </a:t>
            </a:r>
            <a:r>
              <a:rPr lang="ru-RU" sz="1000" dirty="0" err="1"/>
              <a:t>Джармуш</a:t>
            </a:r>
            <a:r>
              <a:rPr lang="ru-RU" sz="1000" dirty="0"/>
              <a:t>*, конечно, хорош, но вы пробовали Альфонса </a:t>
            </a:r>
            <a:r>
              <a:rPr lang="ru-RU" sz="1000" dirty="0" err="1"/>
              <a:t>Куарона</a:t>
            </a:r>
            <a:r>
              <a:rPr lang="ru-RU" sz="1000" dirty="0"/>
              <a:t>**? Надеюсь, что да.</a:t>
            </a:r>
            <a:br>
              <a:rPr lang="ru-RU" sz="1000" dirty="0"/>
            </a:br>
            <a:r>
              <a:rPr lang="ru-RU" sz="1000" dirty="0"/>
              <a:t>Одним ноябрьским вечером, методом проб и ошибок, был придуман коктейль с трудновыговариваемым названием, но крайне простым содержанием. Он взбудоражил мои вкусовые рецепторы и заставил танцевать после тяжёлого рабочего дня. Основа проста, метод приготовления тоже, а ингредиенты взяты опираясь на вкусовые предпочтения. Но то, какие эмоции он вызывает, какие вкусы и запахи заставляет вспомнить и оценить заново, делает его не просто </a:t>
            </a:r>
            <a:r>
              <a:rPr lang="ru-RU" sz="1000" dirty="0" err="1"/>
              <a:t>аперетивом</a:t>
            </a:r>
            <a:r>
              <a:rPr lang="ru-RU" sz="1000" dirty="0"/>
              <a:t>, а небольшой короткометражкой из вкусов.</a:t>
            </a:r>
            <a:br>
              <a:rPr lang="ru-RU" sz="1000" dirty="0"/>
            </a:br>
            <a:r>
              <a:rPr lang="ru-RU" sz="1000" dirty="0"/>
              <a:t>Под рукой был шкалик джина, купленного в аэропорту на память. На столе третий день стояла чашка с жасминовым чаем и засыхающий лимон. В морозилке завалялись ягоды черноплодной рябины, кто их собирал и откуда они у меня, я не знаю.</a:t>
            </a:r>
            <a:br>
              <a:rPr lang="ru-RU" sz="1000" dirty="0"/>
            </a:br>
            <a:r>
              <a:rPr lang="ru-RU" sz="1000" dirty="0"/>
              <a:t>Соединив всё вместе, поработав над пропорциями, цветом и подачей, получилось что-то такое, чем хочется наслаждаться. Как фильм "Кофе и Сигареты" </a:t>
            </a:r>
            <a:r>
              <a:rPr lang="ru-RU" sz="1000" dirty="0" err="1"/>
              <a:t>Джармуша</a:t>
            </a:r>
            <a:r>
              <a:rPr lang="ru-RU" sz="1000" dirty="0"/>
              <a:t> или "Рома" Альфонса </a:t>
            </a:r>
            <a:r>
              <a:rPr lang="ru-RU" sz="1000" dirty="0" err="1"/>
              <a:t>Куарона</a:t>
            </a:r>
            <a:r>
              <a:rPr lang="ru-RU" sz="1000" dirty="0"/>
              <a:t>. Фильмы где обычная, незамысловатая жизнь героев на столько притягивает твое внимание, что оторваться невозможно. Фильмы о которых думаешь еще несколько недель и всем подряд их советуешь.</a:t>
            </a:r>
            <a:br>
              <a:rPr lang="ru-RU" sz="1000" dirty="0"/>
            </a:br>
            <a:br>
              <a:rPr lang="ru-RU" sz="1000" dirty="0"/>
            </a:br>
            <a:r>
              <a:rPr lang="ru-RU" sz="1000" dirty="0"/>
              <a:t>Итак.</a:t>
            </a:r>
            <a:br>
              <a:rPr lang="ru-RU" sz="1000" dirty="0"/>
            </a:br>
            <a:br>
              <a:rPr lang="ru-RU" sz="1000" dirty="0"/>
            </a:br>
            <a:r>
              <a:rPr lang="ru-RU" sz="1000" dirty="0"/>
              <a:t>Коктейль "Красный всполох огня</a:t>
            </a:r>
            <a:br>
              <a:rPr lang="ru-RU" sz="1000" dirty="0"/>
            </a:br>
            <a:r>
              <a:rPr lang="ru-RU" sz="1000" dirty="0"/>
              <a:t>выхватывает из мглы</a:t>
            </a:r>
            <a:br>
              <a:rPr lang="ru-RU" sz="1000" dirty="0"/>
            </a:br>
            <a:r>
              <a:rPr lang="ru-RU" sz="1000" dirty="0"/>
              <a:t>силуэт персонажа"</a:t>
            </a:r>
            <a:br>
              <a:rPr lang="ru-RU" sz="1000" dirty="0"/>
            </a:br>
            <a:br>
              <a:rPr lang="ru-RU" sz="1000" dirty="0"/>
            </a:br>
            <a:r>
              <a:rPr lang="ru-RU" sz="1000" dirty="0" err="1"/>
              <a:t>Gin</a:t>
            </a:r>
            <a:r>
              <a:rPr lang="ru-RU" sz="1000" dirty="0"/>
              <a:t> (в моем случае </a:t>
            </a:r>
            <a:r>
              <a:rPr lang="ru-RU" sz="1000" dirty="0" err="1"/>
              <a:t>Hendrix</a:t>
            </a:r>
            <a:r>
              <a:rPr lang="ru-RU" sz="1000" dirty="0"/>
              <a:t>)- 40мл</a:t>
            </a:r>
            <a:br>
              <a:rPr lang="ru-RU" sz="1000" dirty="0"/>
            </a:br>
            <a:r>
              <a:rPr lang="ru-RU" sz="1000" dirty="0" err="1"/>
              <a:t>Кордиал</a:t>
            </a:r>
            <a:r>
              <a:rPr lang="ru-RU" sz="1000" dirty="0"/>
              <a:t> "жасмин-лимон"- 35мл</a:t>
            </a:r>
            <a:br>
              <a:rPr lang="ru-RU" sz="1000" dirty="0"/>
            </a:br>
            <a:r>
              <a:rPr lang="ru-RU" sz="1000" dirty="0"/>
              <a:t>Вода из черноплодной рябины- 4мл</a:t>
            </a:r>
            <a:br>
              <a:rPr lang="ru-RU" sz="1000" dirty="0"/>
            </a:br>
            <a:br>
              <a:rPr lang="ru-RU" sz="1000" dirty="0"/>
            </a:br>
            <a:r>
              <a:rPr lang="ru-RU" sz="1000" dirty="0"/>
              <a:t>В качестве </a:t>
            </a:r>
            <a:r>
              <a:rPr lang="ru-RU" sz="1000" dirty="0" err="1"/>
              <a:t>гарниша</a:t>
            </a:r>
            <a:r>
              <a:rPr lang="ru-RU" sz="1000" dirty="0"/>
              <a:t> пудра из ягод черноплодной рябины.</a:t>
            </a:r>
            <a:br>
              <a:rPr lang="ru-RU" sz="1000" dirty="0"/>
            </a:br>
            <a:br>
              <a:rPr lang="ru-RU" sz="1000" dirty="0"/>
            </a:br>
            <a:r>
              <a:rPr lang="ru-RU" sz="1000" dirty="0"/>
              <a:t>*фильм "Кофе и сигареты" 2003г</a:t>
            </a:r>
            <a:br>
              <a:rPr lang="ru-RU" sz="1000" dirty="0"/>
            </a:br>
            <a:r>
              <a:rPr lang="ru-RU" sz="1000" dirty="0"/>
              <a:t>**фильм "Рома" 2018г</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406510" y="948862"/>
            <a:ext cx="4061974" cy="1323439"/>
          </a:xfrm>
          <a:prstGeom prst="rect">
            <a:avLst/>
          </a:prstGeom>
          <a:noFill/>
        </p:spPr>
        <p:txBody>
          <a:bodyPr wrap="square" rtlCol="0">
            <a:spAutoFit/>
          </a:bodyPr>
          <a:lstStyle/>
          <a:p>
            <a:r>
              <a:rPr lang="ru-RU" sz="1000" dirty="0"/>
              <a:t>1. Тема коктейля: «Цвет и свет в кино»</a:t>
            </a:r>
            <a:br>
              <a:rPr lang="ru-RU" sz="1000" dirty="0"/>
            </a:br>
            <a:r>
              <a:rPr lang="ru-RU" sz="1000" dirty="0"/>
              <a:t>2. Тип коктейля: </a:t>
            </a:r>
            <a:r>
              <a:rPr lang="ru-RU" sz="1000" dirty="0" err="1"/>
              <a:t>гимлет</a:t>
            </a:r>
            <a:r>
              <a:rPr lang="ru-RU" sz="1000" dirty="0"/>
              <a:t>.</a:t>
            </a:r>
            <a:br>
              <a:rPr lang="ru-RU" sz="1000" dirty="0"/>
            </a:br>
            <a:r>
              <a:rPr lang="ru-RU" sz="1000" dirty="0"/>
              <a:t>3. Разрешается использовать только алкоголь, который поставляется в бутылках круглого сечения (пример: </a:t>
            </a:r>
            <a:r>
              <a:rPr lang="ru-RU" sz="1000" dirty="0" err="1"/>
              <a:t>Джми</a:t>
            </a:r>
            <a:r>
              <a:rPr lang="ru-RU" sz="1000" dirty="0"/>
              <a:t> </a:t>
            </a:r>
            <a:r>
              <a:rPr lang="ru-RU" sz="1000" dirty="0" err="1"/>
              <a:t>бим</a:t>
            </a:r>
            <a:r>
              <a:rPr lang="ru-RU" sz="1000" dirty="0"/>
              <a:t> — нельзя, </a:t>
            </a:r>
            <a:r>
              <a:rPr lang="ru-RU" sz="1000" dirty="0" err="1"/>
              <a:t>джемесон</a:t>
            </a:r>
            <a:r>
              <a:rPr lang="ru-RU" sz="1000" dirty="0"/>
              <a:t> — можно), любой другой — нет.</a:t>
            </a:r>
            <a:br>
              <a:rPr lang="ru-RU" sz="1000" dirty="0"/>
            </a:br>
            <a:r>
              <a:rPr lang="ru-RU" sz="1000" dirty="0"/>
              <a:t>4. Название коктейля </a:t>
            </a:r>
            <a:r>
              <a:rPr lang="ru-RU" sz="1000" dirty="0" err="1"/>
              <a:t>дожно</a:t>
            </a:r>
            <a:r>
              <a:rPr lang="ru-RU" sz="1000" dirty="0"/>
              <a:t> состоять из 8-ми слов.</a:t>
            </a:r>
            <a:br>
              <a:rPr lang="ru-RU" sz="1000" dirty="0"/>
            </a:br>
            <a:r>
              <a:rPr lang="ru-RU" sz="1000" dirty="0"/>
              <a:t>5. История коктейля должна начинаться с фразы: «Джим </a:t>
            </a:r>
            <a:r>
              <a:rPr lang="ru-RU" sz="1000" dirty="0" err="1"/>
              <a:t>Джармуш</a:t>
            </a:r>
            <a:r>
              <a:rPr lang="ru-RU" sz="1000" dirty="0"/>
              <a:t>, конечно, хорош, но вы пробовали Альфонсо </a:t>
            </a:r>
            <a:r>
              <a:rPr lang="ru-RU" sz="1000" dirty="0" err="1"/>
              <a:t>Куарона</a:t>
            </a:r>
            <a:r>
              <a:rPr lang="ru-RU" sz="1000" dirty="0"/>
              <a:t>?»</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1"/>
            <a:ext cx="3263899" cy="3976777"/>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213097" y="192102"/>
            <a:ext cx="2717795"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@cheblackova</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58679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2873C20-CEE0-4E82-8458-AA325227E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35" y="2803584"/>
            <a:ext cx="2838090" cy="2838090"/>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2717321"/>
            <a:ext cx="4165490" cy="2554545"/>
          </a:xfrm>
          <a:prstGeom prst="rect">
            <a:avLst/>
          </a:prstGeom>
          <a:noFill/>
        </p:spPr>
        <p:txBody>
          <a:bodyPr wrap="square" rtlCol="0">
            <a:spAutoFit/>
          </a:bodyPr>
          <a:lstStyle/>
          <a:p>
            <a:r>
              <a:rPr lang="ru-RU" sz="1000" dirty="0"/>
              <a:t>Меня все устраивало, кроме того факта, что пришлось ознакомиться с творчеством Хаски ( хотя долгое время думал сделать подмену и вставить цитату из группы </a:t>
            </a:r>
            <a:r>
              <a:rPr lang="ru-RU" sz="1000" dirty="0" err="1"/>
              <a:t>Husky</a:t>
            </a:r>
            <a:r>
              <a:rPr lang="ru-RU" sz="1000" dirty="0"/>
              <a:t> </a:t>
            </a:r>
            <a:r>
              <a:rPr lang="ru-RU" sz="1000" dirty="0" err="1"/>
              <a:t>Rescue</a:t>
            </a:r>
            <a:r>
              <a:rPr lang="ru-RU" sz="1000" dirty="0"/>
              <a:t>). В итоге, выбрал ту, которая в начале поста.</a:t>
            </a:r>
            <a:br>
              <a:rPr lang="ru-RU" sz="1000" dirty="0"/>
            </a:br>
            <a:br>
              <a:rPr lang="ru-RU" sz="1000" dirty="0"/>
            </a:br>
            <a:r>
              <a:rPr lang="ru-RU" sz="1000" dirty="0"/>
              <a:t>Сам коктейль задумывался как нечто освежающее, чего можно легко выпить много и при этом крепкое, как ВД. В состав вошли:</a:t>
            </a:r>
            <a:br>
              <a:rPr lang="ru-RU" sz="1000" dirty="0"/>
            </a:br>
            <a:r>
              <a:rPr lang="ru-RU" sz="1000" dirty="0" err="1"/>
              <a:t>Cocchi</a:t>
            </a:r>
            <a:r>
              <a:rPr lang="ru-RU" sz="1000" dirty="0"/>
              <a:t> </a:t>
            </a:r>
            <a:r>
              <a:rPr lang="ru-RU" sz="1000" dirty="0" err="1"/>
              <a:t>Rosa</a:t>
            </a:r>
            <a:r>
              <a:rPr lang="ru-RU" sz="1000" dirty="0"/>
              <a:t> 40 мл</a:t>
            </a:r>
            <a:br>
              <a:rPr lang="ru-RU" sz="1000" dirty="0"/>
            </a:br>
            <a:r>
              <a:rPr lang="ru-RU" sz="1000" dirty="0"/>
              <a:t>Содовая из граната с мятой 120</a:t>
            </a:r>
            <a:br>
              <a:rPr lang="ru-RU" sz="1000" dirty="0"/>
            </a:br>
            <a:r>
              <a:rPr lang="ru-RU" sz="1000" dirty="0" err="1"/>
              <a:t>Beluga</a:t>
            </a:r>
            <a:r>
              <a:rPr lang="ru-RU" sz="1000" dirty="0"/>
              <a:t> </a:t>
            </a:r>
            <a:r>
              <a:rPr lang="ru-RU" sz="1000" dirty="0" err="1"/>
              <a:t>float</a:t>
            </a:r>
            <a:br>
              <a:rPr lang="ru-RU" sz="1000" dirty="0"/>
            </a:br>
            <a:r>
              <a:rPr lang="ru-RU" sz="1000" dirty="0"/>
              <a:t>Клюква</a:t>
            </a:r>
            <a:br>
              <a:rPr lang="ru-RU" sz="1000" dirty="0"/>
            </a:br>
            <a:r>
              <a:rPr lang="ru-RU" sz="1000" dirty="0"/>
              <a:t>Ключи с брелоками на украшения</a:t>
            </a:r>
            <a:br>
              <a:rPr lang="ru-RU" sz="1000" dirty="0"/>
            </a:br>
            <a:br>
              <a:rPr lang="ru-RU" sz="1000" dirty="0"/>
            </a:br>
            <a:r>
              <a:rPr lang="ru-RU" sz="1000" dirty="0"/>
              <a:t>Итак, у вас есть виноградный день, вы перенеслись в свой 2007. Там хорошо, нет забот, </a:t>
            </a:r>
            <a:r>
              <a:rPr lang="ru-RU" sz="1000" dirty="0" err="1"/>
              <a:t>My</a:t>
            </a:r>
            <a:r>
              <a:rPr lang="ru-RU" sz="1000" dirty="0"/>
              <a:t> </a:t>
            </a:r>
            <a:r>
              <a:rPr lang="ru-RU" sz="1000" dirty="0" err="1"/>
              <a:t>Chemical</a:t>
            </a:r>
            <a:r>
              <a:rPr lang="ru-RU" sz="1000" dirty="0"/>
              <a:t> </a:t>
            </a:r>
            <a:r>
              <a:rPr lang="ru-RU" sz="1000" dirty="0" err="1"/>
              <a:t>Romance</a:t>
            </a:r>
            <a:r>
              <a:rPr lang="ru-RU" sz="1000" dirty="0"/>
              <a:t> весь год играет из всех колонок. Главное - чтобы мама не отругала дома. А пока ещё по одному.</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592771" y="935110"/>
            <a:ext cx="4061974" cy="1477328"/>
          </a:xfrm>
          <a:prstGeom prst="rect">
            <a:avLst/>
          </a:prstGeom>
          <a:noFill/>
        </p:spPr>
        <p:txBody>
          <a:bodyPr wrap="square" rtlCol="0">
            <a:spAutoFit/>
          </a:bodyPr>
          <a:lstStyle/>
          <a:p>
            <a:r>
              <a:rPr lang="ru-RU" sz="1000" dirty="0"/>
              <a:t>1. В качестве темы коктейля можешь выбрать любую строчку из любой песни исполнителя Хаски</a:t>
            </a:r>
            <a:br>
              <a:rPr lang="ru-RU" sz="1000" dirty="0"/>
            </a:br>
            <a:r>
              <a:rPr lang="ru-RU" sz="1000" dirty="0"/>
              <a:t>2. Для приготовления коктейля можно использовать только алкоголь, который поставляется в бутылках с пробковыми или синтетическими пробками. Бутылки с винтовыми пробками — нельзя.</a:t>
            </a:r>
            <a:br>
              <a:rPr lang="ru-RU" sz="1000" dirty="0"/>
            </a:br>
            <a:r>
              <a:rPr lang="ru-RU" sz="1000" dirty="0"/>
              <a:t>3. Использование мяты — обязательно.</a:t>
            </a:r>
            <a:br>
              <a:rPr lang="ru-RU" sz="1000" dirty="0"/>
            </a:br>
            <a:r>
              <a:rPr lang="ru-RU" sz="1000" dirty="0"/>
              <a:t>4. Украшение коктейля должно быть НЕ съедобным.</a:t>
            </a:r>
            <a:br>
              <a:rPr lang="ru-RU" sz="1000" dirty="0"/>
            </a:br>
            <a:r>
              <a:rPr lang="ru-RU" sz="1000" dirty="0"/>
              <a:t>5. В истории коктейля нельзя использовать слова "реп", "стих" и "шейк" и производные от них.</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2"/>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546714" y="192102"/>
            <a:ext cx="2050561"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@teodossi</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687646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2251F6E9-A30E-43C4-8812-28EF6D1A0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43" y="2743199"/>
            <a:ext cx="2941607" cy="2941607"/>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2717321"/>
            <a:ext cx="4165490" cy="2554545"/>
          </a:xfrm>
          <a:prstGeom prst="rect">
            <a:avLst/>
          </a:prstGeom>
          <a:noFill/>
        </p:spPr>
        <p:txBody>
          <a:bodyPr wrap="square" rtlCol="0">
            <a:spAutoFit/>
          </a:bodyPr>
          <a:lstStyle/>
          <a:p>
            <a:r>
              <a:rPr lang="ru-RU" sz="1000" dirty="0"/>
              <a:t>Памяти Первой "П" Перми Посвящается</a:t>
            </a:r>
            <a:br>
              <a:rPr lang="ru-RU" sz="1000" dirty="0"/>
            </a:br>
            <a:br>
              <a:rPr lang="ru-RU" sz="1000" dirty="0"/>
            </a:br>
            <a:r>
              <a:rPr lang="ru-RU" sz="1000" dirty="0" err="1"/>
              <a:t>Absolut</a:t>
            </a:r>
            <a:r>
              <a:rPr lang="ru-RU" sz="1000" dirty="0"/>
              <a:t> </a:t>
            </a:r>
            <a:r>
              <a:rPr lang="ru-RU" sz="1000" dirty="0" err="1"/>
              <a:t>Raspberri</a:t>
            </a:r>
            <a:br>
              <a:rPr lang="ru-RU" sz="1000" dirty="0"/>
            </a:br>
            <a:r>
              <a:rPr lang="ru-RU" sz="1000" dirty="0"/>
              <a:t>Сироп мёд</a:t>
            </a:r>
            <a:br>
              <a:rPr lang="ru-RU" sz="1000" dirty="0"/>
            </a:br>
            <a:r>
              <a:rPr lang="ru-RU" sz="1000" dirty="0"/>
              <a:t>Сок лимона</a:t>
            </a:r>
            <a:br>
              <a:rPr lang="ru-RU" sz="1000" dirty="0"/>
            </a:br>
            <a:r>
              <a:rPr lang="ru-RU" sz="1000" dirty="0"/>
              <a:t>Сливки</a:t>
            </a:r>
            <a:br>
              <a:rPr lang="ru-RU" sz="1000" dirty="0"/>
            </a:br>
            <a:r>
              <a:rPr lang="ru-RU" sz="1000" dirty="0"/>
              <a:t>Белок</a:t>
            </a:r>
            <a:br>
              <a:rPr lang="ru-RU" sz="1000" dirty="0"/>
            </a:br>
            <a:br>
              <a:rPr lang="ru-RU" sz="1000" dirty="0"/>
            </a:br>
            <a:r>
              <a:rPr lang="ru-RU" sz="1000" dirty="0"/>
              <a:t>в 2009 году в центре Перми был установлен новый арт-объект - "Большая красная буква П", который вызвал очень бурную негативную реакцию со стороны горожан. Что же касается моей позиции относительно данного вопроса, то на тот момент я не придал этому событию никакого значения. Вспоминая сейчас данную ситуацию скажу, что нашему городу не помешает что-нибудь подобное, яркий вектор среди серых локаций, но в более интересной и необычной подаче.</a:t>
            </a:r>
            <a:br>
              <a:rPr lang="ru-RU" sz="1000" dirty="0"/>
            </a:br>
            <a:r>
              <a:rPr lang="ru-RU" sz="1000" dirty="0"/>
              <a:t>А вы помните этот Арт-объект?</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592771" y="938731"/>
            <a:ext cx="4061974" cy="1323439"/>
          </a:xfrm>
          <a:prstGeom prst="rect">
            <a:avLst/>
          </a:prstGeom>
          <a:noFill/>
        </p:spPr>
        <p:txBody>
          <a:bodyPr wrap="square" rtlCol="0">
            <a:spAutoFit/>
          </a:bodyPr>
          <a:lstStyle/>
          <a:p>
            <a:r>
              <a:rPr lang="ru-RU" sz="1000" dirty="0"/>
              <a:t>1. Тема коктейля: выразить в напитке скандальный логотип города Пермь (красная буква П).</a:t>
            </a:r>
            <a:br>
              <a:rPr lang="ru-RU" sz="1000" dirty="0"/>
            </a:br>
            <a:r>
              <a:rPr lang="ru-RU" sz="1000" dirty="0"/>
              <a:t>2. К использованию разрешается только алкоголь в названии которого присутствует буква П (на русском или английском языках).</a:t>
            </a:r>
            <a:br>
              <a:rPr lang="ru-RU" sz="1000" dirty="0"/>
            </a:br>
            <a:r>
              <a:rPr lang="ru-RU" sz="1000" dirty="0"/>
              <a:t>3. Использовать соль и специи — запрещено.</a:t>
            </a:r>
            <a:br>
              <a:rPr lang="ru-RU" sz="1000" dirty="0"/>
            </a:br>
            <a:r>
              <a:rPr lang="ru-RU" sz="1000" dirty="0"/>
              <a:t>4. Название коктейля должно состоять из 5 слов (каждое, начинается на букву П).</a:t>
            </a:r>
            <a:br>
              <a:rPr lang="ru-RU" sz="1000" dirty="0"/>
            </a:br>
            <a:r>
              <a:rPr lang="ru-RU" sz="1000" dirty="0"/>
              <a:t>5. История коктейля должна раскрывать личное отношение к логотипу.</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2"/>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439039" y="192102"/>
            <a:ext cx="4265912"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@ovechkin_vyacheslav</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24349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B07A5593-0625-4A11-AB40-71F4D1B06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57" y="2722587"/>
            <a:ext cx="2832152" cy="3540190"/>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3193207"/>
            <a:ext cx="4165490" cy="1785104"/>
          </a:xfrm>
          <a:prstGeom prst="rect">
            <a:avLst/>
          </a:prstGeom>
          <a:noFill/>
        </p:spPr>
        <p:txBody>
          <a:bodyPr wrap="square" rtlCol="0">
            <a:spAutoFit/>
          </a:bodyPr>
          <a:lstStyle/>
          <a:p>
            <a:r>
              <a:rPr lang="ru-RU" sz="1000" dirty="0"/>
              <a:t>Воображаемый коктейль *</a:t>
            </a:r>
            <a:r>
              <a:rPr lang="ru-RU" sz="1000" dirty="0" err="1"/>
              <a:t>childhood</a:t>
            </a:r>
            <a:r>
              <a:rPr lang="ru-RU" sz="1000" dirty="0"/>
              <a:t>*</a:t>
            </a:r>
            <a:br>
              <a:rPr lang="ru-RU" sz="1000" dirty="0"/>
            </a:br>
            <a:r>
              <a:rPr lang="ru-RU" sz="1000" dirty="0"/>
              <a:t>Рецепт :джин, лавандовое мороженое, лимон, </a:t>
            </a:r>
            <a:r>
              <a:rPr lang="ru-RU" sz="1000" dirty="0" err="1"/>
              <a:t>мараскиновое</a:t>
            </a:r>
            <a:r>
              <a:rPr lang="ru-RU" sz="1000" dirty="0"/>
              <a:t> желе</a:t>
            </a:r>
            <a:br>
              <a:rPr lang="ru-RU" sz="1000" dirty="0"/>
            </a:br>
            <a:r>
              <a:rPr lang="ru-RU" sz="1000" dirty="0"/>
              <a:t>Историю нужно читать снизу вверх ))</a:t>
            </a:r>
            <a:br>
              <a:rPr lang="ru-RU" sz="1000" dirty="0"/>
            </a:br>
            <a:br>
              <a:rPr lang="ru-RU" sz="1000" dirty="0"/>
            </a:br>
            <a:r>
              <a:rPr lang="ru-RU" sz="1000" dirty="0"/>
              <a:t>Детьми остаёмся чём то в повзрослев и детства из родом мы все .</a:t>
            </a:r>
            <a:br>
              <a:rPr lang="ru-RU" sz="1000" dirty="0"/>
            </a:br>
            <a:r>
              <a:rPr lang="ru-RU" sz="1000" dirty="0"/>
              <a:t>Семью целую спас коктейль так.</a:t>
            </a:r>
            <a:r>
              <a:rPr lang="en-US" sz="1000" dirty="0"/>
              <a:t> </a:t>
            </a:r>
            <a:r>
              <a:rPr lang="ru-RU" sz="1000" dirty="0"/>
              <a:t>восвояси  убрались и женщину испуганную обняли они, маме о детстве о им напомнил он удивительно подействовал коктейль мороженое подола она оказалась не льда как так но, джином напоила и ужин им падала Она чтобы, жену его прислуживать заставили бандиты, мужа связав. бандиты напали фермера ранчо на ,западе диком на давно было это говорят</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541013" y="1017916"/>
            <a:ext cx="4061974" cy="861774"/>
          </a:xfrm>
          <a:prstGeom prst="rect">
            <a:avLst/>
          </a:prstGeom>
          <a:noFill/>
        </p:spPr>
        <p:txBody>
          <a:bodyPr wrap="square" rtlCol="0">
            <a:spAutoFit/>
          </a:bodyPr>
          <a:lstStyle/>
          <a:p>
            <a:r>
              <a:rPr lang="ru-RU" sz="1000" dirty="0"/>
              <a:t>1. Тема коктейля: «</a:t>
            </a:r>
            <a:r>
              <a:rPr lang="ru-RU" sz="1000" dirty="0" err="1"/>
              <a:t>Деконструктивизм</a:t>
            </a:r>
            <a:r>
              <a:rPr lang="ru-RU" sz="1000" dirty="0"/>
              <a:t>»</a:t>
            </a:r>
          </a:p>
          <a:p>
            <a:r>
              <a:rPr lang="ru-RU" sz="1000" dirty="0"/>
              <a:t>2. Стиль коктейля: </a:t>
            </a:r>
            <a:r>
              <a:rPr lang="ru-RU" sz="1000" dirty="0" err="1"/>
              <a:t>сауэр</a:t>
            </a:r>
            <a:endParaRPr lang="ru-RU" sz="1000" dirty="0"/>
          </a:p>
          <a:p>
            <a:r>
              <a:rPr lang="ru-RU" sz="1000" dirty="0"/>
              <a:t>3. Использовать любые </a:t>
            </a:r>
            <a:r>
              <a:rPr lang="ru-RU" sz="1000" dirty="0" err="1"/>
              <a:t>выдеранные</a:t>
            </a:r>
            <a:r>
              <a:rPr lang="ru-RU" sz="1000" dirty="0"/>
              <a:t> спирты — запрещено.</a:t>
            </a:r>
          </a:p>
          <a:p>
            <a:r>
              <a:rPr lang="ru-RU" sz="1000" dirty="0"/>
              <a:t>4. Коктейль должен подаваться без льда.</a:t>
            </a:r>
          </a:p>
          <a:p>
            <a:r>
              <a:rPr lang="ru-RU" sz="1000" dirty="0"/>
              <a:t>5. В истории коктейля должна быть написана задом на перед.</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1"/>
            <a:ext cx="3263899" cy="394227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1976199" y="236273"/>
            <a:ext cx="4984570" cy="584775"/>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4">
                  <a:extLst>
                    <a:ext uri="{A12FA001-AC4F-418D-AE19-62706E023703}">
                      <ahyp:hlinkClr xmlns:ahyp="http://schemas.microsoft.com/office/drawing/2018/hyperlinkcolor" val="tx"/>
                    </a:ext>
                  </a:extLst>
                </a:hlinkClick>
              </a:rPr>
              <a:t>sergey.bartender.vulcano</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276931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0673A61-AAED-489F-8D16-AF594E381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16" y="2777712"/>
            <a:ext cx="2838091" cy="3547614"/>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1995" y="3005049"/>
            <a:ext cx="4165490" cy="2400657"/>
          </a:xfrm>
          <a:prstGeom prst="rect">
            <a:avLst/>
          </a:prstGeom>
          <a:noFill/>
        </p:spPr>
        <p:txBody>
          <a:bodyPr wrap="square" rtlCol="0">
            <a:spAutoFit/>
          </a:bodyPr>
          <a:lstStyle/>
          <a:p>
            <a:r>
              <a:rPr lang="ru-RU" sz="1000" dirty="0"/>
              <a:t>«Двадцать первое сентября»</a:t>
            </a:r>
            <a:br>
              <a:rPr lang="ru-RU" sz="1000" dirty="0"/>
            </a:br>
            <a:br>
              <a:rPr lang="ru-RU" sz="1000" dirty="0"/>
            </a:br>
            <a:r>
              <a:rPr lang="ru-RU" sz="1000" dirty="0"/>
              <a:t>Так была подписана картина знаменитого </a:t>
            </a:r>
            <a:r>
              <a:rPr lang="ru-RU" sz="1000" dirty="0" err="1"/>
              <a:t>натюрмориста</a:t>
            </a:r>
            <a:r>
              <a:rPr lang="ru-RU" sz="1000" dirty="0"/>
              <a:t> </a:t>
            </a:r>
            <a:r>
              <a:rPr lang="ru-RU" sz="1000" dirty="0" err="1"/>
              <a:t>ХХвека</a:t>
            </a:r>
            <a:r>
              <a:rPr lang="ru-RU" sz="1000" dirty="0"/>
              <a:t>. К сожалению автор навсегда остался анонимом, но все его узнавали по наполненным бокалам.</a:t>
            </a:r>
            <a:br>
              <a:rPr lang="ru-RU" sz="1000" dirty="0"/>
            </a:br>
            <a:br>
              <a:rPr lang="ru-RU" sz="1000" dirty="0"/>
            </a:br>
            <a:r>
              <a:rPr lang="ru-RU" sz="1000" dirty="0"/>
              <a:t>Кампари 15мл</a:t>
            </a:r>
            <a:br>
              <a:rPr lang="ru-RU" sz="1000" dirty="0"/>
            </a:br>
            <a:r>
              <a:rPr lang="ru-RU" sz="1000" dirty="0"/>
              <a:t>Золотой ром 45мл</a:t>
            </a:r>
            <a:br>
              <a:rPr lang="ru-RU" sz="1000" dirty="0"/>
            </a:br>
            <a:r>
              <a:rPr lang="ru-RU" sz="1000" dirty="0"/>
              <a:t>Гранатовый сок 30мл</a:t>
            </a:r>
            <a:br>
              <a:rPr lang="ru-RU" sz="1000" dirty="0"/>
            </a:br>
            <a:r>
              <a:rPr lang="ru-RU" sz="1000" dirty="0"/>
              <a:t>Лимон 20</a:t>
            </a:r>
            <a:br>
              <a:rPr lang="ru-RU" sz="1000" dirty="0"/>
            </a:br>
            <a:r>
              <a:rPr lang="ru-RU" sz="1000" dirty="0"/>
              <a:t>Сахар 10</a:t>
            </a:r>
            <a:br>
              <a:rPr lang="ru-RU" sz="1000" dirty="0"/>
            </a:br>
            <a:r>
              <a:rPr lang="ru-RU" sz="1000" dirty="0"/>
              <a:t>Грейпфрут долька</a:t>
            </a:r>
            <a:br>
              <a:rPr lang="ru-RU" sz="1000" dirty="0"/>
            </a:br>
            <a:r>
              <a:rPr lang="ru-RU" sz="1000" dirty="0"/>
              <a:t>Тимьян веточка</a:t>
            </a:r>
            <a:br>
              <a:rPr lang="ru-RU" sz="1000" dirty="0"/>
            </a:br>
            <a:r>
              <a:rPr lang="ru-RU" sz="1000" dirty="0"/>
              <a:t>Белок</a:t>
            </a:r>
            <a:br>
              <a:rPr lang="ru-RU" sz="1000" dirty="0"/>
            </a:b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718389" y="1017916"/>
            <a:ext cx="4061974" cy="1015663"/>
          </a:xfrm>
          <a:prstGeom prst="rect">
            <a:avLst/>
          </a:prstGeom>
          <a:noFill/>
        </p:spPr>
        <p:txBody>
          <a:bodyPr wrap="square" rtlCol="0">
            <a:spAutoFit/>
          </a:bodyPr>
          <a:lstStyle/>
          <a:p>
            <a:r>
              <a:rPr lang="ru-RU" sz="1000" dirty="0"/>
              <a:t>1. Тема коктейля: Декаданс</a:t>
            </a:r>
            <a:br>
              <a:rPr lang="ru-RU" sz="1000" dirty="0"/>
            </a:br>
            <a:r>
              <a:rPr lang="ru-RU" sz="1000" dirty="0"/>
              <a:t>2. Визуальный референс: Красно-белое, бесформенное.</a:t>
            </a:r>
            <a:br>
              <a:rPr lang="ru-RU" sz="1000" dirty="0"/>
            </a:br>
            <a:r>
              <a:rPr lang="ru-RU" sz="1000" dirty="0"/>
              <a:t>3. В коктейле должно быть минимум 3 ингредиента (любых) красного цвета.</a:t>
            </a:r>
            <a:br>
              <a:rPr lang="ru-RU" sz="1000" dirty="0"/>
            </a:br>
            <a:r>
              <a:rPr lang="ru-RU" sz="1000" dirty="0"/>
              <a:t>4. Запрещено использование вермута.</a:t>
            </a:r>
            <a:br>
              <a:rPr lang="ru-RU" sz="1000" dirty="0"/>
            </a:br>
            <a:r>
              <a:rPr lang="ru-RU" sz="1000" dirty="0"/>
              <a:t>5. Название коктейля должно содержать в себе дату.</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1"/>
            <a:ext cx="3263899" cy="396815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100374" y="192102"/>
            <a:ext cx="2943242"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@bar_belochka</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09277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E3404782-4BE0-4E3E-984B-FF234BC34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49" y="2752245"/>
            <a:ext cx="2780821" cy="3476026"/>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123426" y="948862"/>
            <a:ext cx="4692770" cy="5755422"/>
          </a:xfrm>
          <a:prstGeom prst="rect">
            <a:avLst/>
          </a:prstGeom>
          <a:noFill/>
        </p:spPr>
        <p:txBody>
          <a:bodyPr wrap="square" rtlCol="0">
            <a:spAutoFit/>
          </a:bodyPr>
          <a:lstStyle/>
          <a:p>
            <a:r>
              <a:rPr lang="ru-RU" sz="800" dirty="0"/>
              <a:t>«Ничто не вечно, даже смерть»</a:t>
            </a:r>
            <a:br>
              <a:rPr lang="ru-RU" sz="800" dirty="0"/>
            </a:br>
            <a:r>
              <a:rPr lang="ru-RU" sz="800" dirty="0"/>
              <a:t>Одним ноябрьским вечером, где-то на окраине Лондона, в полуподвальном помещении, в дверь под красным фонарем постучали.</a:t>
            </a:r>
            <a:br>
              <a:rPr lang="ru-RU" sz="800" dirty="0"/>
            </a:br>
            <a:r>
              <a:rPr lang="ru-RU" sz="800" dirty="0"/>
              <a:t>Внутри темного бара, заполненного густым табачным дымом, за стойкой из канадского клена, сидел лощенный мужчина в котелке. В его руках горела сигара. Из старого музыкального автомата в пыльном углу доносились звуки песни Тома </a:t>
            </a:r>
            <a:r>
              <a:rPr lang="ru-RU" sz="800" dirty="0" err="1"/>
              <a:t>Уэйтса</a:t>
            </a:r>
            <a:r>
              <a:rPr lang="ru-RU" sz="800" dirty="0"/>
              <a:t> «</a:t>
            </a:r>
            <a:r>
              <a:rPr lang="ru-RU" sz="800" dirty="0" err="1"/>
              <a:t>Falling</a:t>
            </a:r>
            <a:r>
              <a:rPr lang="ru-RU" sz="800" dirty="0"/>
              <a:t> </a:t>
            </a:r>
            <a:r>
              <a:rPr lang="ru-RU" sz="800" dirty="0" err="1"/>
              <a:t>down</a:t>
            </a:r>
            <a:r>
              <a:rPr lang="ru-RU" sz="800" dirty="0"/>
              <a:t>». Наш герой прошел внутрь и подозвал бармена, чтобы заказать порцию ирландского виски. Мужчина в котелке медленно затушил сигару, развернулся и произнес:</a:t>
            </a:r>
            <a:br>
              <a:rPr lang="ru-RU" sz="800" dirty="0"/>
            </a:br>
            <a:r>
              <a:rPr lang="ru-RU" sz="800" dirty="0"/>
              <a:t>- Прошу прощения, я не ослышался? Ирландский виски?</a:t>
            </a:r>
            <a:br>
              <a:rPr lang="ru-RU" sz="800" dirty="0"/>
            </a:br>
            <a:r>
              <a:rPr lang="ru-RU" sz="800" dirty="0"/>
              <a:t>Вошедший обернулся в сторону фигуры в котелке. На него смотрели маленькие полные азарта блестящие глазки. Это его насторожило.</a:t>
            </a:r>
            <a:br>
              <a:rPr lang="ru-RU" sz="800" dirty="0"/>
            </a:br>
            <a:r>
              <a:rPr lang="ru-RU" sz="800" dirty="0"/>
              <a:t>- Что, по-вашему, кроме ирландского виски может притупить боль утраты после похорон собственной жены?</a:t>
            </a:r>
            <a:br>
              <a:rPr lang="ru-RU" sz="800" dirty="0"/>
            </a:br>
            <a:r>
              <a:rPr lang="ru-RU" sz="800" dirty="0"/>
              <a:t>- В этом городе я известен под именем Ник, позвольте предложить вам нечто особенное! -</a:t>
            </a:r>
            <a:br>
              <a:rPr lang="ru-RU" sz="800" dirty="0"/>
            </a:br>
            <a:r>
              <a:rPr lang="ru-RU" sz="800" dirty="0"/>
              <a:t>На секунду ему показалось, что музыка замолчала.</a:t>
            </a:r>
            <a:br>
              <a:rPr lang="ru-RU" sz="800" dirty="0"/>
            </a:br>
            <a:r>
              <a:rPr lang="ru-RU" sz="800" dirty="0"/>
              <a:t>- Что если я скажу вам о том, что после этого коктейля на утро вы не проснетесь, снова терзая себя мыслями о ней?</a:t>
            </a:r>
            <a:br>
              <a:rPr lang="ru-RU" sz="800" dirty="0"/>
            </a:br>
            <a:r>
              <a:rPr lang="ru-RU" sz="800" dirty="0"/>
              <a:t>- И какова же цена?</a:t>
            </a:r>
            <a:br>
              <a:rPr lang="ru-RU" sz="800" dirty="0"/>
            </a:br>
            <a:r>
              <a:rPr lang="ru-RU" sz="800" dirty="0"/>
              <a:t>Ник добродушно улыбнулся и сказал, как будто в шутку:</a:t>
            </a:r>
            <a:br>
              <a:rPr lang="ru-RU" sz="800" dirty="0"/>
            </a:br>
            <a:r>
              <a:rPr lang="ru-RU" sz="800" dirty="0"/>
              <a:t>- Все просто - ваша душа.</a:t>
            </a:r>
            <a:br>
              <a:rPr lang="ru-RU" sz="800" dirty="0"/>
            </a:br>
            <a:r>
              <a:rPr lang="ru-RU" sz="800" dirty="0"/>
              <a:t>- Моя, что простите? Вы тут за место дьявола или что-то вроде того?</a:t>
            </a:r>
            <a:br>
              <a:rPr lang="ru-RU" sz="800" dirty="0"/>
            </a:br>
            <a:r>
              <a:rPr lang="ru-RU" sz="800" dirty="0"/>
              <a:t>- Так вы согласны?</a:t>
            </a:r>
            <a:br>
              <a:rPr lang="ru-RU" sz="800" dirty="0"/>
            </a:br>
            <a:r>
              <a:rPr lang="ru-RU" sz="800" dirty="0"/>
              <a:t>- Несмотря на то, что я не верю в этот бред, вы меня все-таки заинтересовали - давайте ваш коктейль сюда.</a:t>
            </a:r>
            <a:br>
              <a:rPr lang="ru-RU" sz="800" dirty="0"/>
            </a:br>
            <a:r>
              <a:rPr lang="ru-RU" sz="800" dirty="0"/>
              <a:t>— Вот и договорились - ответил Ник.</a:t>
            </a:r>
            <a:br>
              <a:rPr lang="ru-RU" sz="800" dirty="0"/>
            </a:br>
            <a:r>
              <a:rPr lang="ru-RU" sz="800" dirty="0"/>
              <a:t>После нескольких слов бармен начал творить: он взял с верхней пыльной полки резную бутылку со зловещей зеленой жидкостью и сложным названием Шартрёз.</a:t>
            </a:r>
            <a:br>
              <a:rPr lang="ru-RU" sz="800" dirty="0"/>
            </a:br>
            <a:r>
              <a:rPr lang="ru-RU" sz="800" dirty="0"/>
              <a:t>— Это сотрет горесть утраты – прокомментировал Ник.</a:t>
            </a:r>
            <a:br>
              <a:rPr lang="ru-RU" sz="800" dirty="0"/>
            </a:br>
            <a:r>
              <a:rPr lang="ru-RU" sz="800" dirty="0"/>
              <a:t>Дальше рука бармена опустилась за продолговатой бутылкой с, выведенным на ней витиеватыми буквами, названием </a:t>
            </a:r>
            <a:r>
              <a:rPr lang="ru-RU" sz="800" dirty="0" err="1"/>
              <a:t>пастис</a:t>
            </a:r>
            <a:r>
              <a:rPr lang="ru-RU" sz="800" dirty="0"/>
              <a:t>.</a:t>
            </a:r>
            <a:br>
              <a:rPr lang="ru-RU" sz="800" dirty="0"/>
            </a:br>
            <a:r>
              <a:rPr lang="ru-RU" sz="800" dirty="0"/>
              <a:t>— Это вернет вам вкус жизни.</a:t>
            </a:r>
            <a:br>
              <a:rPr lang="ru-RU" sz="800" dirty="0"/>
            </a:br>
            <a:r>
              <a:rPr lang="ru-RU" sz="800" dirty="0"/>
              <a:t>Официант принес зеленый шарик мороженного как раз, когда широкий бокал, стоящий перед творцом на стойке, запотел.</a:t>
            </a:r>
            <a:br>
              <a:rPr lang="ru-RU" sz="800" dirty="0"/>
            </a:br>
            <a:r>
              <a:rPr lang="ru-RU" sz="800" dirty="0"/>
              <a:t>— Это уберет вашу боль.</a:t>
            </a:r>
            <a:br>
              <a:rPr lang="ru-RU" sz="800" dirty="0"/>
            </a:br>
            <a:r>
              <a:rPr lang="ru-RU" sz="800" dirty="0"/>
              <a:t>В финальном акте творения бармен шумно открыл пузатую бутылку, и из нее потекла пенящаяся светлая жидкость, заливая все ингредиенты искрящимися пузырьками, завораживающе шипя.</a:t>
            </a:r>
            <a:br>
              <a:rPr lang="ru-RU" sz="800" dirty="0"/>
            </a:br>
            <a:r>
              <a:rPr lang="ru-RU" sz="800" dirty="0"/>
              <a:t>-Финальный аккорд вернет азарт в ваши потухшие глаза.</a:t>
            </a:r>
          </a:p>
          <a:p>
            <a:r>
              <a:rPr lang="ru-RU" sz="800" dirty="0"/>
              <a:t>Взяв в руки бокал, он, не думая сделал первый глоток - этот напиток поразил его воображение.</a:t>
            </a:r>
            <a:br>
              <a:rPr lang="ru-RU" sz="800" dirty="0"/>
            </a:br>
            <a:r>
              <a:rPr lang="ru-RU" sz="800" dirty="0"/>
              <a:t>Многочисленной вкусовой палитрой: насыщенность фисташки, </a:t>
            </a:r>
            <a:r>
              <a:rPr lang="ru-RU" sz="800" dirty="0" err="1"/>
              <a:t>ботаничность</a:t>
            </a:r>
            <a:r>
              <a:rPr lang="ru-RU" sz="800" dirty="0"/>
              <a:t> различных трав, отчетливый оттенок аниса и свежесть игристого.</a:t>
            </a:r>
            <a:br>
              <a:rPr lang="ru-RU" sz="800" dirty="0"/>
            </a:br>
            <a:r>
              <a:rPr lang="ru-RU" sz="800" dirty="0"/>
              <a:t>Допив коктейль и поставив бокал на стойку, он почувствовал, что что-то начало меняться.</a:t>
            </a:r>
            <a:br>
              <a:rPr lang="ru-RU" sz="800" dirty="0"/>
            </a:br>
            <a:r>
              <a:rPr lang="ru-RU" sz="800" dirty="0"/>
              <a:t>Пораженный, он поспешно попрощался, и с улыбкой на лице покинул заведение.</a:t>
            </a:r>
            <a:br>
              <a:rPr lang="ru-RU" sz="800" dirty="0"/>
            </a:br>
            <a:r>
              <a:rPr lang="ru-RU" sz="800" dirty="0"/>
              <a:t>Перебегая перекресток, погруженный в свои мысли, он не услышал быстро приближающие настойчивые гудки…</a:t>
            </a:r>
            <a:br>
              <a:rPr lang="ru-RU" sz="800" dirty="0"/>
            </a:br>
            <a:r>
              <a:rPr lang="ru-RU" sz="800" dirty="0"/>
              <a:t>Открыв глаза, наш герой снова увидел Ника:</a:t>
            </a:r>
            <a:br>
              <a:rPr lang="ru-RU" sz="800" dirty="0"/>
            </a:br>
            <a:r>
              <a:rPr lang="ru-RU" sz="800" dirty="0"/>
              <a:t>«Ничто не вечно, даже смерть» - сказал хозяин новообретенной души.</a:t>
            </a:r>
            <a:endParaRPr lang="ru-RU" sz="8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406510" y="948862"/>
            <a:ext cx="4061974" cy="1015663"/>
          </a:xfrm>
          <a:prstGeom prst="rect">
            <a:avLst/>
          </a:prstGeom>
          <a:noFill/>
        </p:spPr>
        <p:txBody>
          <a:bodyPr wrap="square" rtlCol="0">
            <a:spAutoFit/>
          </a:bodyPr>
          <a:lstStyle/>
          <a:p>
            <a:r>
              <a:rPr lang="ru-RU" sz="1000" dirty="0"/>
              <a:t>1. Тема коктейля: фильм «</a:t>
            </a:r>
            <a:r>
              <a:rPr lang="ru-RU" sz="1000" dirty="0" err="1"/>
              <a:t>Воображариум</a:t>
            </a:r>
            <a:r>
              <a:rPr lang="ru-RU" sz="1000" dirty="0"/>
              <a:t> доктора Парнаса»</a:t>
            </a:r>
            <a:br>
              <a:rPr lang="ru-RU" sz="1000" dirty="0"/>
            </a:br>
            <a:r>
              <a:rPr lang="ru-RU" sz="1000" dirty="0"/>
              <a:t>2. Использовать виски и джин — запрещено.</a:t>
            </a:r>
            <a:br>
              <a:rPr lang="ru-RU" sz="1000" dirty="0"/>
            </a:br>
            <a:r>
              <a:rPr lang="ru-RU" sz="1000" dirty="0"/>
              <a:t>3. Коктейль должен получиться зеленого цвета.</a:t>
            </a:r>
            <a:br>
              <a:rPr lang="ru-RU" sz="1000" dirty="0"/>
            </a:br>
            <a:r>
              <a:rPr lang="ru-RU" sz="1000" dirty="0"/>
              <a:t>4. Название коктейля — цитата из фильма.</a:t>
            </a:r>
            <a:br>
              <a:rPr lang="ru-RU" sz="1000" dirty="0"/>
            </a:br>
            <a:r>
              <a:rPr lang="ru-RU" sz="1000" dirty="0"/>
              <a:t>5. В истории коктейля должна быть упомянута любая песня Тома </a:t>
            </a:r>
            <a:r>
              <a:rPr lang="ru-RU" sz="1000" dirty="0" err="1"/>
              <a:t>Уэйтса</a:t>
            </a:r>
            <a:r>
              <a:rPr lang="ru-RU" sz="1000" dirty="0"/>
              <a:t>.</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1"/>
            <a:ext cx="3263899" cy="3890513"/>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330405" y="192102"/>
            <a:ext cx="2483179"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@leksa_kritg</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366274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63478945-4C06-4906-9289-A7CE1222F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047" y="2779413"/>
            <a:ext cx="2779928" cy="3474910"/>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3933646" y="1225451"/>
            <a:ext cx="4856672" cy="5155257"/>
          </a:xfrm>
          <a:prstGeom prst="rect">
            <a:avLst/>
          </a:prstGeom>
          <a:noFill/>
        </p:spPr>
        <p:txBody>
          <a:bodyPr wrap="square" rtlCol="0">
            <a:spAutoFit/>
          </a:bodyPr>
          <a:lstStyle/>
          <a:p>
            <a:r>
              <a:rPr lang="ru-RU" sz="700" dirty="0" err="1"/>
              <a:t>素子</a:t>
            </a:r>
            <a:br>
              <a:rPr lang="ru-RU" sz="700" dirty="0"/>
            </a:br>
            <a:r>
              <a:rPr lang="ru-RU" sz="700" dirty="0" err="1"/>
              <a:t>Soshi</a:t>
            </a:r>
            <a:br>
              <a:rPr lang="ru-RU" sz="700" dirty="0"/>
            </a:br>
            <a:br>
              <a:rPr lang="ru-RU" sz="700" dirty="0"/>
            </a:br>
            <a:r>
              <a:rPr lang="ru-RU" sz="700" dirty="0"/>
              <a:t>Наша история произошла в стародавние времена, когда мир населяли разнообразные существа. В лесах жили великие эльфы, в каменных пустынях в глубоких шахтах обитали </a:t>
            </a:r>
            <a:r>
              <a:rPr lang="ru-RU" sz="700" dirty="0" err="1"/>
              <a:t>дворфы</a:t>
            </a:r>
            <a:r>
              <a:rPr lang="ru-RU" sz="700" dirty="0"/>
              <a:t>, на болотах постигали тайны мироздания </a:t>
            </a:r>
            <a:r>
              <a:rPr lang="ru-RU" sz="700" dirty="0" err="1"/>
              <a:t>ящеролюди</a:t>
            </a:r>
            <a:r>
              <a:rPr lang="ru-RU" sz="700" dirty="0"/>
              <a:t> , а в гигантских замках правили великие короли древних людей.</a:t>
            </a:r>
            <a:br>
              <a:rPr lang="ru-RU" sz="700" dirty="0"/>
            </a:br>
            <a:r>
              <a:rPr lang="ru-RU" sz="700" dirty="0"/>
              <a:t>Все развивались и процветали в гармонии друг с другом.</a:t>
            </a:r>
            <a:br>
              <a:rPr lang="ru-RU" sz="700" dirty="0"/>
            </a:br>
            <a:r>
              <a:rPr lang="ru-RU" sz="700" dirty="0"/>
              <a:t>Ведь лорд демонов был повержен, но зло не </a:t>
            </a:r>
            <a:r>
              <a:rPr lang="ru-RU" sz="700" dirty="0" err="1"/>
              <a:t>дремло</a:t>
            </a:r>
            <a:r>
              <a:rPr lang="ru-RU" sz="700" dirty="0"/>
              <a:t>.. И жители мира стали объединяться в отряды авантюристов для борьбы с этим злом, более того, создавались целые гильдии и об одном таком отряде будет наша история.</a:t>
            </a:r>
            <a:br>
              <a:rPr lang="ru-RU" sz="700" dirty="0"/>
            </a:br>
            <a:br>
              <a:rPr lang="ru-RU" sz="700" dirty="0"/>
            </a:br>
            <a:r>
              <a:rPr lang="ru-RU" sz="700" dirty="0"/>
              <a:t>Произошло это в 1329 году от создания мира.</a:t>
            </a:r>
            <a:br>
              <a:rPr lang="ru-RU" sz="700" dirty="0"/>
            </a:br>
            <a:r>
              <a:rPr lang="ru-RU" sz="700" dirty="0"/>
              <a:t>Пятеро героев, во главе с убийцей гоблинов, отправились на обычное задание, в древние катакомбы, естественно, ведь там были гоблины!</a:t>
            </a:r>
            <a:br>
              <a:rPr lang="ru-RU" sz="700" dirty="0"/>
            </a:br>
            <a:r>
              <a:rPr lang="ru-RU" sz="700" dirty="0"/>
              <a:t>Но они ещё не знали , что ждёт их там на самом деле...</a:t>
            </a:r>
            <a:br>
              <a:rPr lang="ru-RU" sz="700" dirty="0"/>
            </a:br>
            <a:r>
              <a:rPr lang="ru-RU" sz="700" dirty="0"/>
              <a:t>Команда была разношёрстная, по мимо нашего героя его сопровождали:</a:t>
            </a:r>
            <a:br>
              <a:rPr lang="ru-RU" sz="700" dirty="0"/>
            </a:br>
            <a:r>
              <a:rPr lang="ru-RU" sz="700" dirty="0"/>
              <a:t>Древняя эльфийка из зелёных лесов,</a:t>
            </a:r>
            <a:br>
              <a:rPr lang="ru-RU" sz="700" dirty="0"/>
            </a:br>
            <a:r>
              <a:rPr lang="ru-RU" sz="700" dirty="0"/>
              <a:t>Ворчливый </a:t>
            </a:r>
            <a:r>
              <a:rPr lang="ru-RU" sz="700" dirty="0" err="1"/>
              <a:t>дворф</a:t>
            </a:r>
            <a:r>
              <a:rPr lang="ru-RU" sz="700" dirty="0"/>
              <a:t> из каменной пустыни,</a:t>
            </a:r>
            <a:br>
              <a:rPr lang="ru-RU" sz="700" dirty="0"/>
            </a:br>
            <a:r>
              <a:rPr lang="ru-RU" sz="700" dirty="0" err="1"/>
              <a:t>Ящеролюд</a:t>
            </a:r>
            <a:r>
              <a:rPr lang="ru-RU" sz="700" dirty="0"/>
              <a:t> с болотных земель</a:t>
            </a:r>
            <a:br>
              <a:rPr lang="ru-RU" sz="700" dirty="0"/>
            </a:br>
            <a:r>
              <a:rPr lang="ru-RU" sz="700" dirty="0"/>
              <a:t>И юная жрица из мира людей.</a:t>
            </a:r>
            <a:br>
              <a:rPr lang="ru-RU" sz="700" dirty="0"/>
            </a:br>
            <a:r>
              <a:rPr lang="ru-RU" sz="700" dirty="0"/>
              <a:t>Обыскав большую часть катакомб и не найдя гоблинов герои почувствовали неладное, где же зло, что беспокоило жителей близ лежащих деревень.</a:t>
            </a:r>
            <a:br>
              <a:rPr lang="ru-RU" sz="700" dirty="0"/>
            </a:br>
            <a:r>
              <a:rPr lang="ru-RU" sz="700" dirty="0"/>
              <a:t>Время шло, но наши герои не сдавались и лишь в самом конце , в самой темной части этого лабиринта они нашли тех кого искали, это был отряд гоблинов во главе с верховными гоблинами-шаманами, те что явно пытались воскресить древнее зло...</a:t>
            </a:r>
            <a:br>
              <a:rPr lang="ru-RU" sz="700" dirty="0"/>
            </a:br>
            <a:r>
              <a:rPr lang="ru-RU" sz="700" dirty="0"/>
              <a:t>Отряд авантюристов незамедлительно бросился в бой! Зелёные твари были разбиты на корню, но было уже поздно, зло уже вырвалось на свободу...</a:t>
            </a:r>
            <a:br>
              <a:rPr lang="ru-RU" sz="700" dirty="0"/>
            </a:br>
            <a:r>
              <a:rPr lang="ru-RU" sz="700" dirty="0"/>
              <a:t>Да, это был лорд демонов, что был разбит древними героями.</a:t>
            </a:r>
            <a:br>
              <a:rPr lang="ru-RU" sz="700" dirty="0"/>
            </a:br>
            <a:r>
              <a:rPr lang="ru-RU" sz="700" dirty="0"/>
              <a:t>Понимая, что бой предстоял неравный , члены отряда решили использовать древнюю магию своих народов.</a:t>
            </a:r>
            <a:br>
              <a:rPr lang="ru-RU" sz="700" dirty="0"/>
            </a:br>
            <a:r>
              <a:rPr lang="ru-RU" sz="700" dirty="0"/>
              <a:t>Это были четыре элемента, четыре артефакта.</a:t>
            </a:r>
            <a:br>
              <a:rPr lang="ru-RU" sz="700" dirty="0"/>
            </a:br>
            <a:r>
              <a:rPr lang="ru-RU" sz="700" dirty="0"/>
              <a:t>Эликсир плодородия каменных пустынь </a:t>
            </a:r>
            <a:r>
              <a:rPr lang="ru-RU" sz="700" dirty="0" err="1"/>
              <a:t>дворфов</a:t>
            </a:r>
            <a:r>
              <a:rPr lang="ru-RU" sz="700" dirty="0"/>
              <a:t>.</a:t>
            </a:r>
            <a:br>
              <a:rPr lang="ru-RU" sz="700" dirty="0"/>
            </a:br>
            <a:r>
              <a:rPr lang="ru-RU" sz="700" dirty="0"/>
              <a:t>Снадобье из ветров поющего леса эльфов.</a:t>
            </a:r>
            <a:br>
              <a:rPr lang="ru-RU" sz="700" dirty="0"/>
            </a:br>
            <a:r>
              <a:rPr lang="ru-RU" sz="700" dirty="0"/>
              <a:t>Эссенция пламени древнего </a:t>
            </a:r>
            <a:r>
              <a:rPr lang="ru-RU" sz="700" dirty="0" err="1"/>
              <a:t>ящералюда</a:t>
            </a:r>
            <a:r>
              <a:rPr lang="ru-RU" sz="700" dirty="0"/>
              <a:t>.</a:t>
            </a:r>
            <a:br>
              <a:rPr lang="ru-RU" sz="700" dirty="0"/>
            </a:br>
            <a:r>
              <a:rPr lang="ru-RU" sz="700" dirty="0"/>
              <a:t>Осколок вечной зимы из мира людей.</a:t>
            </a:r>
            <a:br>
              <a:rPr lang="ru-RU" sz="700" dirty="0"/>
            </a:br>
            <a:r>
              <a:rPr lang="ru-RU" sz="700" dirty="0"/>
              <a:t>Для всех ингредиентов необходим был сосуд, чистый мыслями и честный душой, каким и являлся наш герой.</a:t>
            </a:r>
            <a:br>
              <a:rPr lang="ru-RU" sz="700" dirty="0"/>
            </a:br>
            <a:r>
              <a:rPr lang="ru-RU" sz="700" dirty="0"/>
              <a:t>Соединив в себе</a:t>
            </a:r>
            <a:br>
              <a:rPr lang="ru-RU" sz="700" dirty="0"/>
            </a:br>
            <a:r>
              <a:rPr lang="ru-RU" sz="700" dirty="0"/>
              <a:t>Все 4 элемента его старые доспехи разрушались и заменились на </a:t>
            </a:r>
            <a:r>
              <a:rPr lang="ru-RU" sz="700" dirty="0" err="1"/>
              <a:t>сверхмагическую</a:t>
            </a:r>
            <a:r>
              <a:rPr lang="ru-RU" sz="700" dirty="0"/>
              <a:t> броню, старый трофейный кинжал стал золотым двуручным копьём!</a:t>
            </a:r>
            <a:br>
              <a:rPr lang="ru-RU" sz="700" dirty="0"/>
            </a:br>
            <a:r>
              <a:rPr lang="ru-RU" sz="700" dirty="0"/>
              <a:t>Завязался бой!</a:t>
            </a:r>
          </a:p>
          <a:p>
            <a:endParaRPr lang="ru-RU" sz="700" dirty="0">
              <a:solidFill>
                <a:schemeClr val="bg1"/>
              </a:solidFill>
            </a:endParaRPr>
          </a:p>
          <a:p>
            <a:r>
              <a:rPr lang="ru-RU" sz="700" dirty="0"/>
              <a:t>Атаки лорда демонов были безуспешными против нашего героя и зло было повержено , магия рассеялась вместе с убийцей гоблинов, как бы выполнив </a:t>
            </a:r>
            <a:r>
              <a:rPr lang="ru-RU" sz="700" dirty="0" err="1"/>
              <a:t>выполнив</a:t>
            </a:r>
            <a:r>
              <a:rPr lang="ru-RU" sz="700" dirty="0"/>
              <a:t> свой предназначенный долг.</a:t>
            </a:r>
            <a:br>
              <a:rPr lang="ru-RU" sz="700" dirty="0"/>
            </a:br>
            <a:r>
              <a:rPr lang="ru-RU" sz="700" dirty="0"/>
              <a:t>Понимая , что зло может вернуться четверо друзей оставили рецепт эликсира 4х стихий потомкам , и ты теперь мой дорогой друг хранитель этих знаний.</a:t>
            </a:r>
            <a:br>
              <a:rPr lang="ru-RU" sz="700" dirty="0"/>
            </a:br>
            <a:r>
              <a:rPr lang="ru-RU" sz="700" dirty="0"/>
              <a:t>Водка </a:t>
            </a:r>
            <a:r>
              <a:rPr lang="ru-RU" sz="700" dirty="0" err="1"/>
              <a:t>fat</a:t>
            </a:r>
            <a:r>
              <a:rPr lang="ru-RU" sz="700" dirty="0"/>
              <a:t> </a:t>
            </a:r>
            <a:r>
              <a:rPr lang="ru-RU" sz="700" dirty="0" err="1"/>
              <a:t>wash</a:t>
            </a:r>
            <a:r>
              <a:rPr lang="ru-RU" sz="700" dirty="0"/>
              <a:t> кунжут- 25 мл</a:t>
            </a:r>
            <a:br>
              <a:rPr lang="ru-RU" sz="700" dirty="0"/>
            </a:br>
            <a:r>
              <a:rPr lang="ru-RU" sz="700" dirty="0" err="1"/>
              <a:t>Gin</a:t>
            </a:r>
            <a:r>
              <a:rPr lang="ru-RU" sz="700" dirty="0"/>
              <a:t> </a:t>
            </a:r>
            <a:r>
              <a:rPr lang="ru-RU" sz="700" dirty="0" err="1"/>
              <a:t>Mare</a:t>
            </a:r>
            <a:r>
              <a:rPr lang="ru-RU" sz="700" dirty="0"/>
              <a:t> -30 мл</a:t>
            </a:r>
            <a:br>
              <a:rPr lang="ru-RU" sz="700" dirty="0"/>
            </a:br>
            <a:r>
              <a:rPr lang="ru-RU" sz="700" dirty="0"/>
              <a:t>Херес </a:t>
            </a:r>
            <a:r>
              <a:rPr lang="ru-RU" sz="700" dirty="0" err="1"/>
              <a:t>фино</a:t>
            </a:r>
            <a:r>
              <a:rPr lang="ru-RU" sz="700" dirty="0"/>
              <a:t> - 20 мл</a:t>
            </a:r>
            <a:br>
              <a:rPr lang="ru-RU" sz="700" dirty="0"/>
            </a:br>
            <a:r>
              <a:rPr lang="ru-RU" sz="700" dirty="0"/>
              <a:t>Ликер </a:t>
            </a:r>
            <a:r>
              <a:rPr lang="ru-RU" sz="700" dirty="0" err="1"/>
              <a:t>мараскино</a:t>
            </a:r>
            <a:r>
              <a:rPr lang="ru-RU" sz="700" dirty="0"/>
              <a:t> - 5 мл</a:t>
            </a:r>
            <a:endParaRPr lang="ru-RU" sz="7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639999" y="1017916"/>
            <a:ext cx="3180925" cy="1477328"/>
          </a:xfrm>
          <a:prstGeom prst="rect">
            <a:avLst/>
          </a:prstGeom>
          <a:noFill/>
        </p:spPr>
        <p:txBody>
          <a:bodyPr wrap="square" rtlCol="0">
            <a:spAutoFit/>
          </a:bodyPr>
          <a:lstStyle/>
          <a:p>
            <a:r>
              <a:rPr lang="ru-RU" sz="1000" dirty="0"/>
              <a:t>1. Тема коктейля: </a:t>
            </a:r>
            <a:r>
              <a:rPr lang="ru-RU" sz="1000" dirty="0" err="1"/>
              <a:t>Seinen</a:t>
            </a:r>
            <a:r>
              <a:rPr lang="ru-RU" sz="1000" dirty="0"/>
              <a:t> (</a:t>
            </a:r>
            <a:r>
              <a:rPr lang="ru-RU" sz="1000" dirty="0" err="1"/>
              <a:t>Сэйнэн</a:t>
            </a:r>
            <a:r>
              <a:rPr lang="ru-RU" sz="1000" dirty="0"/>
              <a:t>) — стиль аниме и </a:t>
            </a:r>
            <a:r>
              <a:rPr lang="ru-RU" sz="1000" dirty="0" err="1"/>
              <a:t>манги</a:t>
            </a:r>
            <a:br>
              <a:rPr lang="ru-RU" sz="1000" dirty="0"/>
            </a:br>
            <a:r>
              <a:rPr lang="ru-RU" sz="1000" dirty="0"/>
              <a:t>2. В коктейле должны быть минимум 4 алкогольных ингредиента.</a:t>
            </a:r>
            <a:br>
              <a:rPr lang="ru-RU" sz="1000" dirty="0"/>
            </a:br>
            <a:r>
              <a:rPr lang="ru-RU" sz="1000" dirty="0"/>
              <a:t>3. Запрещено использовать ингредиенты красного цвета и дымные вкусы\ароматы.</a:t>
            </a:r>
            <a:br>
              <a:rPr lang="ru-RU" sz="1000" dirty="0"/>
            </a:br>
            <a:r>
              <a:rPr lang="ru-RU" sz="1000" dirty="0"/>
              <a:t>4. Название коктейля — одно слово.</a:t>
            </a:r>
            <a:br>
              <a:rPr lang="ru-RU" sz="1000" dirty="0"/>
            </a:br>
            <a:r>
              <a:rPr lang="ru-RU" sz="1000" dirty="0"/>
              <a:t>5. В истории коктейля должна использоваться минимум одна дата.</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1"/>
            <a:ext cx="3263899" cy="3899139"/>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1888408" y="192102"/>
            <a:ext cx="5367175"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@alexandr_boulevardier_bar</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10742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F07C40B-8D82-4FF0-9B0D-062C8289F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55" y="2773393"/>
            <a:ext cx="2842403" cy="2842403"/>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2508858"/>
            <a:ext cx="4165490" cy="3477875"/>
          </a:xfrm>
          <a:prstGeom prst="rect">
            <a:avLst/>
          </a:prstGeom>
          <a:noFill/>
        </p:spPr>
        <p:txBody>
          <a:bodyPr wrap="square" rtlCol="0">
            <a:spAutoFit/>
          </a:bodyPr>
          <a:lstStyle/>
          <a:p>
            <a:r>
              <a:rPr lang="ru-RU" sz="1000" dirty="0"/>
              <a:t>III </a:t>
            </a:r>
            <a:r>
              <a:rPr lang="ru-RU" sz="1000" dirty="0" err="1"/>
              <a:t>Σειρ</a:t>
            </a:r>
            <a:r>
              <a:rPr lang="ru-RU" sz="1000" dirty="0"/>
              <a:t>ά (3-й ордер)</a:t>
            </a:r>
            <a:br>
              <a:rPr lang="ru-RU" sz="1000" dirty="0"/>
            </a:br>
            <a:br>
              <a:rPr lang="ru-RU" sz="1000" dirty="0"/>
            </a:br>
            <a:r>
              <a:rPr lang="ru-RU" sz="1000" dirty="0"/>
              <a:t>Архитектурный ордер — это композиция, состоящая из колонн, пилястров и антаблементов. В </a:t>
            </a:r>
            <a:r>
              <a:rPr lang="ru-RU" sz="1000" dirty="0" err="1"/>
              <a:t>инои</a:t>
            </a:r>
            <a:r>
              <a:rPr lang="ru-RU" sz="1000" dirty="0"/>
              <a:t>̆ формулировке: порядок использования </a:t>
            </a:r>
            <a:r>
              <a:rPr lang="ru-RU" sz="1000" dirty="0" err="1"/>
              <a:t>определённых</a:t>
            </a:r>
            <a:r>
              <a:rPr lang="ru-RU" sz="1000" dirty="0"/>
              <a:t> элементов в </a:t>
            </a:r>
            <a:r>
              <a:rPr lang="ru-RU" sz="1000" dirty="0" err="1"/>
              <a:t>некоторои</a:t>
            </a:r>
            <a:r>
              <a:rPr lang="ru-RU" sz="1000" dirty="0"/>
              <a:t>̆ архитектурно-</a:t>
            </a:r>
            <a:r>
              <a:rPr lang="ru-RU" sz="1000" dirty="0" err="1"/>
              <a:t>стилевои</a:t>
            </a:r>
            <a:r>
              <a:rPr lang="ru-RU" sz="1000" dirty="0"/>
              <a:t>̆ обработке. Включает в себя систему пропорций, предписывает состав и форму элементов, а также их взаиморасположение. В таком традиционном понимании </a:t>
            </a:r>
            <a:r>
              <a:rPr lang="ru-RU" sz="1000" dirty="0" err="1"/>
              <a:t>архитектурныи</a:t>
            </a:r>
            <a:r>
              <a:rPr lang="ru-RU" sz="1000" dirty="0"/>
              <a:t>̆ ордер имеет </a:t>
            </a:r>
            <a:r>
              <a:rPr lang="ru-RU" sz="1000" dirty="0" err="1"/>
              <a:t>триадную</a:t>
            </a:r>
            <a:r>
              <a:rPr lang="ru-RU" sz="1000" dirty="0"/>
              <a:t> структуру: все его части, большие и малые, делятся на три: постамент (стереобат), несущая часть (колонна) и несомая (антаблемент). Колонна делится на три части: база, фуст, капитель. Антаблемент также делится на три части (снизу вверх): архитрав, фриз, карниз. База имеет плинт, торус (вал), </a:t>
            </a:r>
            <a:r>
              <a:rPr lang="ru-RU" sz="1000" dirty="0" err="1"/>
              <a:t>трохилус</a:t>
            </a:r>
            <a:r>
              <a:rPr lang="ru-RU" sz="1000" dirty="0"/>
              <a:t> (</a:t>
            </a:r>
            <a:r>
              <a:rPr lang="ru-RU" sz="1000" dirty="0" err="1"/>
              <a:t>выкружка</a:t>
            </a:r>
            <a:r>
              <a:rPr lang="ru-RU" sz="1000" dirty="0"/>
              <a:t>).</a:t>
            </a:r>
            <a:br>
              <a:rPr lang="ru-RU" sz="1000" dirty="0"/>
            </a:br>
            <a:r>
              <a:rPr lang="ru-RU" sz="1000" dirty="0"/>
              <a:t>Как вы уже поняли в </a:t>
            </a:r>
            <a:r>
              <a:rPr lang="ru-RU" sz="1000" dirty="0" err="1"/>
              <a:t>классическои</a:t>
            </a:r>
            <a:r>
              <a:rPr lang="ru-RU" sz="1000" dirty="0"/>
              <a:t>̆ теории </a:t>
            </a:r>
            <a:r>
              <a:rPr lang="ru-RU" sz="1000" dirty="0" err="1"/>
              <a:t>греческои</a:t>
            </a:r>
            <a:r>
              <a:rPr lang="ru-RU" sz="1000" dirty="0"/>
              <a:t>̆ архитектуры зачастую использовалась триада, связывающая три отдельных компонента в единое целое. Так и в </a:t>
            </a:r>
            <a:r>
              <a:rPr lang="ru-RU" sz="1000" dirty="0" err="1"/>
              <a:t>коктейле</a:t>
            </a:r>
            <a:r>
              <a:rPr lang="ru-RU" sz="1000" dirty="0"/>
              <a:t> я использовал триединство в сладости ликера </a:t>
            </a:r>
            <a:r>
              <a:rPr lang="ru-RU" sz="1000" dirty="0" err="1"/>
              <a:t>Skinos</a:t>
            </a:r>
            <a:r>
              <a:rPr lang="ru-RU" sz="1000" dirty="0"/>
              <a:t>, </a:t>
            </a:r>
            <a:r>
              <a:rPr lang="ru-RU" sz="1000" dirty="0" err="1"/>
              <a:t>легкои</a:t>
            </a:r>
            <a:r>
              <a:rPr lang="ru-RU" sz="1000" dirty="0"/>
              <a:t>̆ солоноватости вермута </a:t>
            </a:r>
            <a:r>
              <a:rPr lang="ru-RU" sz="1000" dirty="0" err="1"/>
              <a:t>Ottos</a:t>
            </a:r>
            <a:r>
              <a:rPr lang="ru-RU" sz="1000" dirty="0"/>
              <a:t> и нежность сливок. Состав: </a:t>
            </a:r>
            <a:r>
              <a:rPr lang="ru-RU" sz="1000" dirty="0" err="1"/>
              <a:t>Ликёр</a:t>
            </a:r>
            <a:r>
              <a:rPr lang="ru-RU" sz="1000" dirty="0"/>
              <a:t> </a:t>
            </a:r>
            <a:r>
              <a:rPr lang="ru-RU" sz="1000" dirty="0" err="1"/>
              <a:t>Skinos</a:t>
            </a:r>
            <a:r>
              <a:rPr lang="ru-RU" sz="1000" dirty="0"/>
              <a:t> 30 мл.</a:t>
            </a:r>
            <a:br>
              <a:rPr lang="ru-RU" sz="1000" dirty="0"/>
            </a:br>
            <a:r>
              <a:rPr lang="ru-RU" sz="1000" dirty="0"/>
              <a:t>Вермут </a:t>
            </a:r>
            <a:r>
              <a:rPr lang="ru-RU" sz="1000" dirty="0" err="1"/>
              <a:t>Otto’s</a:t>
            </a:r>
            <a:r>
              <a:rPr lang="ru-RU" sz="1000" dirty="0"/>
              <a:t> 20 мл. Нежирные сливки 40 мл. </a:t>
            </a:r>
            <a:r>
              <a:rPr lang="ru-RU" sz="1000" dirty="0" err="1"/>
              <a:t>Кстати,рекомендую</a:t>
            </a:r>
            <a:r>
              <a:rPr lang="ru-RU" sz="1000" dirty="0"/>
              <a:t> подавать коктейль на десерт вместе с прекрасным греческим печеньем </a:t>
            </a:r>
            <a:r>
              <a:rPr lang="ru-RU" sz="1000" dirty="0" err="1"/>
              <a:t>Курабьедес</a:t>
            </a:r>
            <a:br>
              <a:rPr lang="ru-RU" sz="1000" dirty="0"/>
            </a:br>
            <a:r>
              <a:rPr lang="ru-RU" sz="1000" dirty="0"/>
              <a:t>Метод </a:t>
            </a:r>
            <a:r>
              <a:rPr lang="ru-RU" sz="1000" dirty="0" err="1"/>
              <a:t>приготовления-Шейк</a:t>
            </a:r>
            <a:r>
              <a:rPr lang="ru-RU" sz="1000" dirty="0"/>
              <a:t>.</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592771" y="1015675"/>
            <a:ext cx="4061974" cy="1169551"/>
          </a:xfrm>
          <a:prstGeom prst="rect">
            <a:avLst/>
          </a:prstGeom>
          <a:noFill/>
        </p:spPr>
        <p:txBody>
          <a:bodyPr wrap="square" rtlCol="0">
            <a:spAutoFit/>
          </a:bodyPr>
          <a:lstStyle/>
          <a:p>
            <a:r>
              <a:rPr lang="ru-RU" sz="1000" dirty="0"/>
              <a:t>1. Тема коктейля: «Самый сексуальный греческий архитектурный орден».</a:t>
            </a:r>
            <a:br>
              <a:rPr lang="ru-RU" sz="1000" dirty="0"/>
            </a:br>
            <a:r>
              <a:rPr lang="ru-RU" sz="1000" dirty="0"/>
              <a:t>2. Использование аниса и бадьяна (в любой форме) — запрещено.</a:t>
            </a:r>
            <a:br>
              <a:rPr lang="ru-RU" sz="1000" dirty="0"/>
            </a:br>
            <a:r>
              <a:rPr lang="ru-RU" sz="1000" dirty="0"/>
              <a:t>3. В коктейле должен присутствовать молочный продукт.</a:t>
            </a:r>
            <a:br>
              <a:rPr lang="ru-RU" sz="1000" dirty="0"/>
            </a:br>
            <a:r>
              <a:rPr lang="ru-RU" sz="1000" dirty="0"/>
              <a:t>4. В названии коктейля должна быть хотя бы одна римская цифра.</a:t>
            </a:r>
            <a:br>
              <a:rPr lang="ru-RU" sz="1000" dirty="0"/>
            </a:br>
            <a:r>
              <a:rPr lang="ru-RU" sz="1000" dirty="0"/>
              <a:t>5. История коктейля должна изобиловать архитектурными терминами и/или терминами из геометрии.</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2"/>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328048" y="192102"/>
            <a:ext cx="4487895"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@mr.dmitriy_sergeevich</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847608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CE7FFFAE-7EF6-4884-A3D6-5B0E8E84B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90" y="2539648"/>
            <a:ext cx="2857500" cy="3600450"/>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1704930"/>
            <a:ext cx="4165490" cy="4862870"/>
          </a:xfrm>
          <a:prstGeom prst="rect">
            <a:avLst/>
          </a:prstGeom>
          <a:noFill/>
        </p:spPr>
        <p:txBody>
          <a:bodyPr wrap="square" rtlCol="0">
            <a:spAutoFit/>
          </a:bodyPr>
          <a:lstStyle/>
          <a:p>
            <a:r>
              <a:rPr lang="ru-RU" sz="1000" dirty="0"/>
              <a:t>Напился как-то Бельмондо, и говорит:</a:t>
            </a:r>
            <a:br>
              <a:rPr lang="ru-RU" sz="1000" dirty="0"/>
            </a:br>
            <a:r>
              <a:rPr lang="ru-RU" sz="1000" dirty="0"/>
              <a:t>«</a:t>
            </a:r>
            <a:r>
              <a:rPr lang="ru-RU" sz="1000" dirty="0" err="1"/>
              <a:t>Vous</a:t>
            </a:r>
            <a:r>
              <a:rPr lang="ru-RU" sz="1000" dirty="0"/>
              <a:t> </a:t>
            </a:r>
            <a:r>
              <a:rPr lang="ru-RU" sz="1000" dirty="0" err="1"/>
              <a:t>le</a:t>
            </a:r>
            <a:r>
              <a:rPr lang="ru-RU" sz="1000" dirty="0"/>
              <a:t> </a:t>
            </a:r>
            <a:r>
              <a:rPr lang="ru-RU" sz="1000" dirty="0" err="1"/>
              <a:t>savez</a:t>
            </a:r>
            <a:r>
              <a:rPr lang="ru-RU" sz="1000" dirty="0"/>
              <a:t> </a:t>
            </a:r>
            <a:r>
              <a:rPr lang="ru-RU" sz="1000" dirty="0" err="1"/>
              <a:t>certainement</a:t>
            </a:r>
            <a:r>
              <a:rPr lang="ru-RU" sz="1000" dirty="0"/>
              <a:t> </a:t>
            </a:r>
            <a:r>
              <a:rPr lang="ru-RU" sz="1000" dirty="0" err="1"/>
              <a:t>ses</a:t>
            </a:r>
            <a:r>
              <a:rPr lang="ru-RU" sz="1000" dirty="0"/>
              <a:t> </a:t>
            </a:r>
            <a:r>
              <a:rPr lang="ru-RU" sz="1000" dirty="0" err="1"/>
              <a:t>films</a:t>
            </a:r>
            <a:r>
              <a:rPr lang="ru-RU" sz="1000" dirty="0"/>
              <a:t> </a:t>
            </a:r>
            <a:r>
              <a:rPr lang="ru-RU" sz="1000" dirty="0" err="1"/>
              <a:t>sont</a:t>
            </a:r>
            <a:r>
              <a:rPr lang="ru-RU" sz="1000" dirty="0"/>
              <a:t> ... </a:t>
            </a:r>
            <a:r>
              <a:rPr lang="ru-RU" sz="1000" dirty="0" err="1"/>
              <a:t>comme</a:t>
            </a:r>
            <a:r>
              <a:rPr lang="ru-RU" sz="1000" dirty="0"/>
              <a:t> </a:t>
            </a:r>
            <a:r>
              <a:rPr lang="ru-RU" sz="1000" dirty="0" err="1"/>
              <a:t>pour</a:t>
            </a:r>
            <a:r>
              <a:rPr lang="ru-RU" sz="1000" dirty="0"/>
              <a:t> </a:t>
            </a:r>
            <a:r>
              <a:rPr lang="ru-RU" sz="1000" dirty="0" err="1"/>
              <a:t>critiquer</a:t>
            </a:r>
            <a:r>
              <a:rPr lang="ru-RU" sz="1000" dirty="0"/>
              <a:t> </a:t>
            </a:r>
            <a:r>
              <a:rPr lang="ru-RU" sz="1000" dirty="0" err="1"/>
              <a:t>et</a:t>
            </a:r>
            <a:r>
              <a:rPr lang="ru-RU" sz="1000" dirty="0"/>
              <a:t> </a:t>
            </a:r>
            <a:r>
              <a:rPr lang="ru-RU" sz="1000" dirty="0" err="1"/>
              <a:t>pour</a:t>
            </a:r>
            <a:r>
              <a:rPr lang="ru-RU" sz="1000" dirty="0"/>
              <a:t> </a:t>
            </a:r>
            <a:r>
              <a:rPr lang="ru-RU" sz="1000" dirty="0" err="1"/>
              <a:t>parler</a:t>
            </a:r>
            <a:r>
              <a:rPr lang="ru-RU" sz="1000" dirty="0"/>
              <a:t> </a:t>
            </a:r>
            <a:r>
              <a:rPr lang="ru-RU" sz="1000" dirty="0" err="1"/>
              <a:t>de</a:t>
            </a:r>
            <a:r>
              <a:rPr lang="ru-RU" sz="1000" dirty="0"/>
              <a:t> </a:t>
            </a:r>
            <a:r>
              <a:rPr lang="ru-RU" sz="1000" dirty="0" err="1"/>
              <a:t>lui</a:t>
            </a:r>
            <a:r>
              <a:rPr lang="ru-RU" sz="1000" dirty="0"/>
              <a:t> </a:t>
            </a:r>
            <a:r>
              <a:rPr lang="ru-RU" sz="1000" dirty="0" err="1"/>
              <a:t>même</a:t>
            </a:r>
            <a:r>
              <a:rPr lang="ru-RU" sz="1000" dirty="0"/>
              <a:t> </a:t>
            </a:r>
            <a:r>
              <a:rPr lang="ru-RU" sz="1000" dirty="0" err="1"/>
              <a:t>et</a:t>
            </a:r>
            <a:r>
              <a:rPr lang="ru-RU" sz="1000" dirty="0"/>
              <a:t> </a:t>
            </a:r>
            <a:r>
              <a:rPr lang="ru-RU" sz="1000" dirty="0" err="1"/>
              <a:t>non</a:t>
            </a:r>
            <a:r>
              <a:rPr lang="ru-RU" sz="1000" dirty="0"/>
              <a:t> </a:t>
            </a:r>
            <a:r>
              <a:rPr lang="ru-RU" sz="1000" dirty="0" err="1"/>
              <a:t>du</a:t>
            </a:r>
            <a:r>
              <a:rPr lang="ru-RU" sz="1000" dirty="0"/>
              <a:t> </a:t>
            </a:r>
            <a:r>
              <a:rPr lang="ru-RU" sz="1000" dirty="0" err="1"/>
              <a:t>public</a:t>
            </a:r>
            <a:r>
              <a:rPr lang="ru-RU" sz="1000" dirty="0"/>
              <a:t>. </a:t>
            </a:r>
            <a:r>
              <a:rPr lang="ru-RU" sz="1000" dirty="0" err="1"/>
              <a:t>L'homme</a:t>
            </a:r>
            <a:r>
              <a:rPr lang="ru-RU" sz="1000" dirty="0"/>
              <a:t> </a:t>
            </a:r>
            <a:r>
              <a:rPr lang="ru-RU" sz="1000" dirty="0" err="1"/>
              <a:t>s'en</a:t>
            </a:r>
            <a:r>
              <a:rPr lang="ru-RU" sz="1000" dirty="0"/>
              <a:t> </a:t>
            </a:r>
            <a:r>
              <a:rPr lang="ru-RU" sz="1000" dirty="0" err="1"/>
              <a:t>fiche</a:t>
            </a:r>
            <a:r>
              <a:rPr lang="ru-RU" sz="1000" dirty="0"/>
              <a:t>, </a:t>
            </a:r>
            <a:r>
              <a:rPr lang="ru-RU" sz="1000" dirty="0" err="1"/>
              <a:t>et</a:t>
            </a:r>
            <a:r>
              <a:rPr lang="ru-RU" sz="1000" dirty="0"/>
              <a:t> </a:t>
            </a:r>
            <a:r>
              <a:rPr lang="ru-RU" sz="1000" dirty="0" err="1"/>
              <a:t>parfois</a:t>
            </a:r>
            <a:r>
              <a:rPr lang="ru-RU" sz="1000" dirty="0"/>
              <a:t> </a:t>
            </a:r>
            <a:r>
              <a:rPr lang="ru-RU" sz="1000" dirty="0" err="1"/>
              <a:t>il</a:t>
            </a:r>
            <a:r>
              <a:rPr lang="ru-RU" sz="1000" dirty="0"/>
              <a:t> </a:t>
            </a:r>
            <a:r>
              <a:rPr lang="ru-RU" sz="1000" dirty="0" err="1"/>
              <a:t>ne</a:t>
            </a:r>
            <a:r>
              <a:rPr lang="ru-RU" sz="1000" dirty="0"/>
              <a:t> </a:t>
            </a:r>
            <a:r>
              <a:rPr lang="ru-RU" sz="1000" dirty="0" err="1"/>
              <a:t>sait</a:t>
            </a:r>
            <a:r>
              <a:rPr lang="ru-RU" sz="1000" dirty="0"/>
              <a:t> </a:t>
            </a:r>
            <a:r>
              <a:rPr lang="ru-RU" sz="1000" dirty="0" err="1"/>
              <a:t>pas</a:t>
            </a:r>
            <a:r>
              <a:rPr lang="ru-RU" sz="1000" dirty="0"/>
              <a:t> </a:t>
            </a:r>
            <a:r>
              <a:rPr lang="ru-RU" sz="1000" dirty="0" err="1"/>
              <a:t>ce</a:t>
            </a:r>
            <a:r>
              <a:rPr lang="ru-RU" sz="1000" dirty="0"/>
              <a:t> </a:t>
            </a:r>
            <a:r>
              <a:rPr lang="ru-RU" sz="1000" dirty="0" err="1"/>
              <a:t>qu’il</a:t>
            </a:r>
            <a:r>
              <a:rPr lang="ru-RU" sz="1000" dirty="0"/>
              <a:t> </a:t>
            </a:r>
            <a:r>
              <a:rPr lang="ru-RU" sz="1000" dirty="0" err="1"/>
              <a:t>veut</a:t>
            </a:r>
            <a:r>
              <a:rPr lang="ru-RU" sz="1000" dirty="0"/>
              <a:t>.»</a:t>
            </a:r>
            <a:br>
              <a:rPr lang="ru-RU" sz="1000" dirty="0"/>
            </a:br>
            <a:r>
              <a:rPr lang="ru-RU" sz="1000" dirty="0"/>
              <a:t>⠀</a:t>
            </a:r>
            <a:br>
              <a:rPr lang="ru-RU" sz="1000" dirty="0"/>
            </a:br>
            <a:r>
              <a:rPr lang="ru-RU" sz="1000" dirty="0"/>
              <a:t>⠀ Это и понятно, он же француз.</a:t>
            </a:r>
            <a:br>
              <a:rPr lang="ru-RU" sz="1000" dirty="0"/>
            </a:br>
            <a:r>
              <a:rPr lang="ru-RU" sz="1000" dirty="0"/>
              <a:t>Я вообще уверен, у него были свои причины ненавидеть Годара. Но вообще ненависть это тоже показатель успеха и внимания.</a:t>
            </a:r>
            <a:br>
              <a:rPr lang="ru-RU" sz="1000" dirty="0"/>
            </a:br>
            <a:r>
              <a:rPr lang="ru-RU" sz="1000" dirty="0"/>
              <a:t>А к чему это я?</a:t>
            </a:r>
            <a:br>
              <a:rPr lang="ru-RU" sz="1000" dirty="0"/>
            </a:br>
            <a:r>
              <a:rPr lang="ru-RU" sz="1000" dirty="0"/>
              <a:t>⠀ Такая у меня тема коктейля для моего первого, хоть и воображаемого конкурса от </a:t>
            </a:r>
            <a:r>
              <a:rPr lang="ru-RU" sz="1000" dirty="0">
                <a:hlinkClick r:id="rId3"/>
              </a:rPr>
              <a:t>@drinkhacker.ru</a:t>
            </a:r>
            <a:br>
              <a:rPr lang="ru-RU" sz="1000" dirty="0"/>
            </a:br>
            <a:br>
              <a:rPr lang="ru-RU" sz="1000" dirty="0"/>
            </a:br>
            <a:r>
              <a:rPr lang="ru-RU" sz="1000" dirty="0"/>
              <a:t>⠀</a:t>
            </a:r>
            <a:br>
              <a:rPr lang="ru-RU" sz="1000" dirty="0"/>
            </a:br>
            <a:r>
              <a:rPr lang="ru-RU" sz="1000" dirty="0"/>
              <a:t>⠀ И все бы было нормально, но раз такая тема, то как и ранний Годар, попробую быть в авангарде, который нравится не всем.</a:t>
            </a:r>
            <a:br>
              <a:rPr lang="ru-RU" sz="1000" dirty="0"/>
            </a:br>
            <a:r>
              <a:rPr lang="ru-RU" sz="1000" dirty="0"/>
              <a:t>⠀ При приготовлении коктейля не пострадал ни один кусочек льда и не были использованы шейкер, ложки, и вообще все что можно найти в привычном баре.</a:t>
            </a:r>
            <a:br>
              <a:rPr lang="ru-RU" sz="1000" dirty="0"/>
            </a:br>
            <a:r>
              <a:rPr lang="ru-RU" sz="1000" dirty="0"/>
              <a:t>Кроме того, он безалкогольный. Совсем.</a:t>
            </a:r>
            <a:br>
              <a:rPr lang="ru-RU" sz="1000" dirty="0"/>
            </a:br>
            <a:r>
              <a:rPr lang="ru-RU" sz="1000" dirty="0"/>
              <a:t>⠀</a:t>
            </a:r>
            <a:br>
              <a:rPr lang="ru-RU" sz="1000" dirty="0"/>
            </a:br>
            <a:r>
              <a:rPr lang="ru-RU" sz="1000" dirty="0"/>
              <a:t>⠀ Встречаем «</a:t>
            </a:r>
            <a:r>
              <a:rPr lang="ru-RU" sz="1000" dirty="0" err="1"/>
              <a:t>Glass</a:t>
            </a:r>
            <a:r>
              <a:rPr lang="ru-RU" sz="1000" dirty="0"/>
              <a:t> </a:t>
            </a:r>
            <a:r>
              <a:rPr lang="ru-RU" sz="1000" dirty="0" err="1"/>
              <a:t>of</a:t>
            </a:r>
            <a:r>
              <a:rPr lang="ru-RU" sz="1000" dirty="0"/>
              <a:t> </a:t>
            </a:r>
            <a:r>
              <a:rPr lang="ru-RU" sz="1000" dirty="0" err="1"/>
              <a:t>images</a:t>
            </a:r>
            <a:r>
              <a:rPr lang="ru-RU" sz="1000" dirty="0"/>
              <a:t>: </a:t>
            </a:r>
            <a:r>
              <a:rPr lang="ru-RU" sz="1000" dirty="0" err="1"/>
              <a:t>Amsterdam</a:t>
            </a:r>
            <a:r>
              <a:rPr lang="ru-RU" sz="1000" dirty="0"/>
              <a:t>, </a:t>
            </a:r>
            <a:r>
              <a:rPr lang="ru-RU" sz="1000" dirty="0" err="1"/>
              <a:t>Moscow</a:t>
            </a:r>
            <a:r>
              <a:rPr lang="ru-RU" sz="1000" dirty="0"/>
              <a:t>, </a:t>
            </a:r>
            <a:r>
              <a:rPr lang="ru-RU" sz="1000" dirty="0" err="1"/>
              <a:t>Paris</a:t>
            </a:r>
            <a:r>
              <a:rPr lang="ru-RU" sz="1000" dirty="0"/>
              <a:t>»</a:t>
            </a:r>
            <a:br>
              <a:rPr lang="ru-RU" sz="1000" dirty="0"/>
            </a:br>
            <a:r>
              <a:rPr lang="ru-RU" sz="1000" dirty="0"/>
              <a:t>⠀ </a:t>
            </a:r>
            <a:r>
              <a:rPr lang="ru-RU" sz="1000" dirty="0" err="1"/>
              <a:t>Book</a:t>
            </a:r>
            <a:r>
              <a:rPr lang="ru-RU" sz="1000" dirty="0"/>
              <a:t> </a:t>
            </a:r>
            <a:r>
              <a:rPr lang="ru-RU" sz="1000" dirty="0" err="1"/>
              <a:t>of</a:t>
            </a:r>
            <a:r>
              <a:rPr lang="ru-RU" sz="1000" dirty="0"/>
              <a:t> </a:t>
            </a:r>
            <a:r>
              <a:rPr lang="ru-RU" sz="1000" dirty="0" err="1"/>
              <a:t>images</a:t>
            </a:r>
            <a:r>
              <a:rPr lang="ru-RU" sz="1000" dirty="0"/>
              <a:t> - так называется один из последних фильмов режиссера. Как и он, я собрал идеи из разных мест.</a:t>
            </a:r>
            <a:br>
              <a:rPr lang="ru-RU" sz="1000" dirty="0"/>
            </a:br>
            <a:r>
              <a:rPr lang="ru-RU" sz="1000" dirty="0"/>
              <a:t>⠀</a:t>
            </a:r>
            <a:br>
              <a:rPr lang="ru-RU" sz="1000" dirty="0"/>
            </a:br>
            <a:r>
              <a:rPr lang="ru-RU" sz="1000" dirty="0"/>
              <a:t>⠀• </a:t>
            </a:r>
            <a:r>
              <a:rPr lang="ru-RU" sz="1000" dirty="0" err="1"/>
              <a:t>Butter</a:t>
            </a:r>
            <a:r>
              <a:rPr lang="ru-RU" sz="1000" dirty="0"/>
              <a:t> </a:t>
            </a:r>
            <a:r>
              <a:rPr lang="ru-RU" sz="1000" dirty="0" err="1"/>
              <a:t>stock</a:t>
            </a:r>
            <a:r>
              <a:rPr lang="ru-RU" sz="1000" dirty="0"/>
              <a:t>: </a:t>
            </a:r>
            <a:r>
              <a:rPr lang="ru-RU" sz="1000" dirty="0" err="1"/>
              <a:t>butter</a:t>
            </a:r>
            <a:r>
              <a:rPr lang="ru-RU" sz="1000" dirty="0"/>
              <a:t>, </a:t>
            </a:r>
            <a:r>
              <a:rPr lang="ru-RU" sz="1000" dirty="0" err="1"/>
              <a:t>water</a:t>
            </a:r>
            <a:r>
              <a:rPr lang="ru-RU" sz="1000" dirty="0"/>
              <a:t>, </a:t>
            </a:r>
            <a:r>
              <a:rPr lang="ru-RU" sz="1000" dirty="0" err="1"/>
              <a:t>vanilla</a:t>
            </a:r>
            <a:r>
              <a:rPr lang="ru-RU" sz="1000" dirty="0"/>
              <a:t>, </a:t>
            </a:r>
            <a:r>
              <a:rPr lang="ru-RU" sz="1000" dirty="0" err="1"/>
              <a:t>fleur</a:t>
            </a:r>
            <a:r>
              <a:rPr lang="ru-RU" sz="1000" dirty="0"/>
              <a:t> </a:t>
            </a:r>
            <a:r>
              <a:rPr lang="ru-RU" sz="1000" dirty="0" err="1"/>
              <a:t>d’orange</a:t>
            </a:r>
            <a:br>
              <a:rPr lang="ru-RU" sz="1000" dirty="0"/>
            </a:br>
            <a:r>
              <a:rPr lang="ru-RU" sz="1000" dirty="0"/>
              <a:t>⠀• “</a:t>
            </a:r>
            <a:r>
              <a:rPr lang="ru-RU" sz="1000" dirty="0" err="1"/>
              <a:t>French</a:t>
            </a:r>
            <a:r>
              <a:rPr lang="ru-RU" sz="1000" dirty="0"/>
              <a:t>” </a:t>
            </a:r>
            <a:r>
              <a:rPr lang="ru-RU" sz="1000" dirty="0" err="1"/>
              <a:t>Cordial</a:t>
            </a:r>
            <a:r>
              <a:rPr lang="ru-RU" sz="1000" dirty="0"/>
              <a:t> - </a:t>
            </a:r>
            <a:r>
              <a:rPr lang="ru-RU" sz="1000" dirty="0" err="1"/>
              <a:t>lemon</a:t>
            </a:r>
            <a:r>
              <a:rPr lang="ru-RU" sz="1000" dirty="0"/>
              <a:t>, </a:t>
            </a:r>
            <a:r>
              <a:rPr lang="ru-RU" sz="1000" dirty="0" err="1"/>
              <a:t>bergamot</a:t>
            </a:r>
            <a:r>
              <a:rPr lang="ru-RU" sz="1000" dirty="0"/>
              <a:t>, </a:t>
            </a:r>
            <a:r>
              <a:rPr lang="ru-RU" sz="1000" dirty="0" err="1"/>
              <a:t>tarragon</a:t>
            </a:r>
            <a:r>
              <a:rPr lang="ru-RU" sz="1000" dirty="0"/>
              <a:t>, </a:t>
            </a:r>
            <a:r>
              <a:rPr lang="ru-RU" sz="1000" dirty="0" err="1"/>
              <a:t>salvia</a:t>
            </a:r>
            <a:r>
              <a:rPr lang="ru-RU" sz="1000" dirty="0"/>
              <a:t>, </a:t>
            </a:r>
            <a:r>
              <a:rPr lang="ru-RU" sz="1000" dirty="0" err="1"/>
              <a:t>sugar</a:t>
            </a:r>
            <a:br>
              <a:rPr lang="ru-RU" sz="1000" dirty="0"/>
            </a:br>
            <a:r>
              <a:rPr lang="ru-RU" sz="1000" dirty="0"/>
              <a:t>⠀• </a:t>
            </a:r>
            <a:r>
              <a:rPr lang="ru-RU" sz="1000" dirty="0" err="1"/>
              <a:t>Non-alcoholic</a:t>
            </a:r>
            <a:r>
              <a:rPr lang="ru-RU" sz="1000" dirty="0"/>
              <a:t> </a:t>
            </a:r>
            <a:r>
              <a:rPr lang="ru-RU" sz="1000" dirty="0" err="1"/>
              <a:t>sparkling</a:t>
            </a:r>
            <a:r>
              <a:rPr lang="ru-RU" sz="1000" dirty="0"/>
              <a:t> </a:t>
            </a:r>
            <a:r>
              <a:rPr lang="ru-RU" sz="1000" dirty="0" err="1"/>
              <a:t>wine</a:t>
            </a:r>
            <a:br>
              <a:rPr lang="ru-RU" sz="1000" dirty="0"/>
            </a:br>
            <a:br>
              <a:rPr lang="ru-RU" sz="1000" dirty="0"/>
            </a:br>
            <a:r>
              <a:rPr lang="ru-RU" sz="1000" dirty="0"/>
              <a:t>⠀ Да, что-то осветлено агаром, что-то молоком.</a:t>
            </a:r>
            <a:br>
              <a:rPr lang="ru-RU" sz="1000" dirty="0"/>
            </a:br>
            <a:r>
              <a:rPr lang="ru-RU" sz="1000" dirty="0"/>
              <a:t>⠀ И я вам скажу, что текстура и привкус масла действительно сохранились в итоге, и все это - довольно легкий и интересный напиток.</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406510" y="948862"/>
            <a:ext cx="4061974" cy="1015663"/>
          </a:xfrm>
          <a:prstGeom prst="rect">
            <a:avLst/>
          </a:prstGeom>
          <a:noFill/>
        </p:spPr>
        <p:txBody>
          <a:bodyPr wrap="square" rtlCol="0">
            <a:spAutoFit/>
          </a:bodyPr>
          <a:lstStyle/>
          <a:p>
            <a:r>
              <a:rPr lang="ru-RU" sz="1000" dirty="0"/>
              <a:t>1. Тема коктейля: 4 причины ненавидеть Годара.</a:t>
            </a:r>
          </a:p>
          <a:p>
            <a:r>
              <a:rPr lang="ru-RU" sz="1000" dirty="0"/>
              <a:t>2. Коктейль должен состоять из 3-х ингредиентов.</a:t>
            </a:r>
          </a:p>
          <a:p>
            <a:r>
              <a:rPr lang="ru-RU" sz="1000" dirty="0"/>
              <a:t>3. Коктейль должен быть прозрачным (не путать с бесцветным).</a:t>
            </a:r>
          </a:p>
          <a:p>
            <a:r>
              <a:rPr lang="ru-RU" sz="1000" dirty="0"/>
              <a:t>4. Название коктейля должно состоять из 5 слов.</a:t>
            </a:r>
          </a:p>
          <a:p>
            <a:r>
              <a:rPr lang="ru-RU" sz="1000" dirty="0"/>
              <a:t>5. История коктейля должна начинаться с фразы: «Напился как-то Бельмондо, и говорит:»</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633490" y="2373050"/>
            <a:ext cx="3263899" cy="3933645"/>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694190" y="192102"/>
            <a:ext cx="1755609"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@argpav</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611333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EFE28B5-D369-4AB0-8350-07068B21D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92" y="2786332"/>
            <a:ext cx="2872596" cy="2872596"/>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1994" y="948862"/>
            <a:ext cx="4165490" cy="5324535"/>
          </a:xfrm>
          <a:prstGeom prst="rect">
            <a:avLst/>
          </a:prstGeom>
          <a:noFill/>
        </p:spPr>
        <p:txBody>
          <a:bodyPr wrap="square" rtlCol="0">
            <a:spAutoFit/>
          </a:bodyPr>
          <a:lstStyle/>
          <a:p>
            <a:r>
              <a:rPr lang="ru-RU" sz="1000" dirty="0"/>
              <a:t>Чайный слон! Чайные традиции Индии.</a:t>
            </a:r>
            <a:br>
              <a:rPr lang="ru-RU" sz="1000" dirty="0"/>
            </a:br>
            <a:r>
              <a:rPr lang="ru-RU" sz="1000" dirty="0"/>
              <a:t>⠀</a:t>
            </a:r>
            <a:br>
              <a:rPr lang="ru-RU" sz="1000" dirty="0"/>
            </a:br>
            <a:r>
              <a:rPr lang="ru-RU" sz="1000" dirty="0"/>
              <a:t>Моя история начинается с сердца Индии и задумана была с целью знакомства с живописными видами и шикарно вкусным индийским чаем!</a:t>
            </a:r>
            <a:br>
              <a:rPr lang="ru-RU" sz="1000" dirty="0"/>
            </a:br>
            <a:r>
              <a:rPr lang="ru-RU" sz="1000" dirty="0"/>
              <a:t>⠀</a:t>
            </a:r>
            <a:br>
              <a:rPr lang="ru-RU" sz="1000" dirty="0"/>
            </a:br>
            <a:r>
              <a:rPr lang="ru-RU" sz="1000" dirty="0"/>
              <a:t>А вы знаете историю чая со слоном?</a:t>
            </a:r>
            <a:br>
              <a:rPr lang="ru-RU" sz="1000" dirty="0"/>
            </a:br>
            <a:r>
              <a:rPr lang="ru-RU" sz="1000" dirty="0"/>
              <a:t>Ведь раньше в СССР это считался эталоном чая, лучшем и самым качественным чаем!</a:t>
            </a:r>
            <a:br>
              <a:rPr lang="ru-RU" sz="1000" dirty="0"/>
            </a:br>
            <a:r>
              <a:rPr lang="ru-RU" sz="1000" dirty="0"/>
              <a:t>⠀</a:t>
            </a:r>
            <a:br>
              <a:rPr lang="ru-RU" sz="1000" dirty="0"/>
            </a:br>
            <a:r>
              <a:rPr lang="ru-RU" sz="1000" dirty="0"/>
              <a:t>Значит брожу я по улицам Индии, где чай пьют выращивают, если не каждый то как минимум каждый третий</a:t>
            </a:r>
            <a:br>
              <a:rPr lang="ru-RU" sz="1000" dirty="0"/>
            </a:br>
            <a:r>
              <a:rPr lang="ru-RU" sz="1000" dirty="0"/>
              <a:t>Но на расспросы про чай со слоном все почему то отвечают что понятия не имеют о каком я крутом чае имею ввиду! Да и вообще сами индусы пьют довольно дешёвый чай, напоминающий пыль.</a:t>
            </a:r>
            <a:br>
              <a:rPr lang="ru-RU" sz="1000" dirty="0"/>
            </a:br>
            <a:r>
              <a:rPr lang="ru-RU" sz="1000" dirty="0"/>
              <a:t>⠀</a:t>
            </a:r>
            <a:br>
              <a:rPr lang="ru-RU" sz="1000" dirty="0"/>
            </a:br>
            <a:r>
              <a:rPr lang="ru-RU" sz="1000" dirty="0"/>
              <a:t>Так где же он, это таинственный слон?</a:t>
            </a:r>
            <a:br>
              <a:rPr lang="ru-RU" sz="1000" dirty="0"/>
            </a:br>
            <a:r>
              <a:rPr lang="ru-RU" sz="1000" dirty="0"/>
              <a:t>⠀</a:t>
            </a:r>
            <a:br>
              <a:rPr lang="ru-RU" sz="1000" dirty="0"/>
            </a:br>
            <a:r>
              <a:rPr lang="ru-RU" sz="1000" dirty="0"/>
              <a:t>Все таки посчастливилось мне попробовать и найти этот чай, но как оказалась что сами индусы не считают его крутым или дорогим, а у них это обычный чай, да к тому же не отличного качества, ведь весь премиум чай уходит на экспорт, обходя обычных жителей Индии!</a:t>
            </a:r>
            <a:br>
              <a:rPr lang="ru-RU" sz="1000" dirty="0"/>
            </a:br>
            <a:r>
              <a:rPr lang="ru-RU" sz="1000" dirty="0"/>
              <a:t>⠀</a:t>
            </a:r>
            <a:br>
              <a:rPr lang="ru-RU" sz="1000" dirty="0"/>
            </a:br>
            <a:r>
              <a:rPr lang="ru-RU" sz="1000" dirty="0"/>
              <a:t>И оставшись один на один с этим индийским чаем и родился мой теперешний воображаемый коктейль!</a:t>
            </a:r>
            <a:br>
              <a:rPr lang="ru-RU" sz="1000" dirty="0"/>
            </a:br>
            <a:r>
              <a:rPr lang="ru-RU" sz="1000" dirty="0"/>
              <a:t>Который смог поведать вам историю о «Чайном слоне и чайных традициях Индии»</a:t>
            </a:r>
            <a:br>
              <a:rPr lang="ru-RU" sz="1000" dirty="0"/>
            </a:br>
            <a:r>
              <a:rPr lang="ru-RU" sz="1000" dirty="0"/>
              <a:t>⠀</a:t>
            </a:r>
            <a:br>
              <a:rPr lang="ru-RU" sz="1000" dirty="0"/>
            </a:br>
            <a:r>
              <a:rPr lang="ru-RU" sz="1000" dirty="0"/>
              <a:t>Коньяк 50мл</a:t>
            </a:r>
            <a:br>
              <a:rPr lang="ru-RU" sz="1000" dirty="0"/>
            </a:br>
            <a:r>
              <a:rPr lang="ru-RU" sz="1000" dirty="0"/>
              <a:t>Чай чёрный 9гр</a:t>
            </a:r>
            <a:br>
              <a:rPr lang="ru-RU" sz="1000" dirty="0"/>
            </a:br>
            <a:r>
              <a:rPr lang="ru-RU" sz="1000" dirty="0"/>
              <a:t>Бадьян 1звездочка</a:t>
            </a:r>
            <a:br>
              <a:rPr lang="ru-RU" sz="1000" dirty="0"/>
            </a:br>
            <a:r>
              <a:rPr lang="ru-RU" sz="1000" dirty="0"/>
              <a:t>Сахарный сироп 20мл</a:t>
            </a:r>
            <a:br>
              <a:rPr lang="ru-RU" sz="1000" dirty="0"/>
            </a:br>
            <a:r>
              <a:rPr lang="ru-RU" sz="1000" dirty="0"/>
              <a:t>Гвоздика-2шт</a:t>
            </a:r>
            <a:br>
              <a:rPr lang="ru-RU" sz="1000" dirty="0"/>
            </a:br>
            <a:r>
              <a:rPr lang="ru-RU" sz="1000" dirty="0"/>
              <a:t>Вишневый сок 50мл</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598512" y="1199072"/>
            <a:ext cx="3263899" cy="1015663"/>
          </a:xfrm>
          <a:prstGeom prst="rect">
            <a:avLst/>
          </a:prstGeom>
          <a:noFill/>
        </p:spPr>
        <p:txBody>
          <a:bodyPr wrap="square" rtlCol="0">
            <a:spAutoFit/>
          </a:bodyPr>
          <a:lstStyle/>
          <a:p>
            <a:r>
              <a:rPr lang="ru-RU" sz="1000" dirty="0"/>
              <a:t>1. Тема коктейля: «Чай со слоном»</a:t>
            </a:r>
            <a:br>
              <a:rPr lang="ru-RU" sz="1000" dirty="0"/>
            </a:br>
            <a:r>
              <a:rPr lang="ru-RU" sz="1000" dirty="0"/>
              <a:t>2. Использовать ром и виски — запрещено.</a:t>
            </a:r>
            <a:br>
              <a:rPr lang="ru-RU" sz="1000" dirty="0"/>
            </a:br>
            <a:r>
              <a:rPr lang="ru-RU" sz="1000" dirty="0"/>
              <a:t>3. В коктейле должна быть хотя бы одна специя.</a:t>
            </a:r>
            <a:br>
              <a:rPr lang="ru-RU" sz="1000" dirty="0"/>
            </a:br>
            <a:r>
              <a:rPr lang="ru-RU" sz="1000" dirty="0"/>
              <a:t>4. Название коктейля должно состоять из 5-ти слов.</a:t>
            </a:r>
            <a:br>
              <a:rPr lang="ru-RU" sz="1000" dirty="0"/>
            </a:br>
            <a:r>
              <a:rPr lang="ru-RU" sz="1000" dirty="0"/>
              <a:t>5. История коктейля не должна быть связана с коктейлем «пунш».</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2"/>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853415" y="192102"/>
            <a:ext cx="3437159"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@maksimmahleev</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9995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27FB6E2-ED52-41A3-B3CC-653ADFA03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62" y="2616066"/>
            <a:ext cx="2743200" cy="3429000"/>
          </a:xfrm>
          <a:prstGeom prst="rect">
            <a:avLst/>
          </a:prstGeom>
        </p:spPr>
      </p:pic>
      <p:sp>
        <p:nvSpPr>
          <p:cNvPr id="2" name="TextBox 1">
            <a:extLst>
              <a:ext uri="{FF2B5EF4-FFF2-40B4-BE49-F238E27FC236}">
                <a16:creationId xmlns:a16="http://schemas.microsoft.com/office/drawing/2014/main" id="{EE3C27A9-A54A-4361-92C8-65170B1F0B46}"/>
              </a:ext>
            </a:extLst>
          </p:cNvPr>
          <p:cNvSpPr txBox="1"/>
          <p:nvPr/>
        </p:nvSpPr>
        <p:spPr>
          <a:xfrm>
            <a:off x="4572000" y="2499102"/>
            <a:ext cx="4165490" cy="3785652"/>
          </a:xfrm>
          <a:prstGeom prst="rect">
            <a:avLst/>
          </a:prstGeom>
          <a:noFill/>
        </p:spPr>
        <p:txBody>
          <a:bodyPr wrap="square" rtlCol="0">
            <a:spAutoFit/>
          </a:bodyPr>
          <a:lstStyle/>
          <a:p>
            <a:r>
              <a:rPr lang="en-US" sz="1200" dirty="0">
                <a:solidFill>
                  <a:schemeClr val="bg1"/>
                </a:solidFill>
              </a:rPr>
              <a:t>"Stranger than paradise" is a Stephanie Schneider's book with series of road trip photos. It is a feeling of searching for perfect place we were promised, and never finding it, desire to blend into crowd and yet to stand out.</a:t>
            </a:r>
            <a:br>
              <a:rPr lang="en-US" sz="1200" dirty="0">
                <a:solidFill>
                  <a:schemeClr val="bg1"/>
                </a:solidFill>
              </a:rPr>
            </a:br>
            <a:br>
              <a:rPr lang="en-US" sz="1200" dirty="0">
                <a:solidFill>
                  <a:schemeClr val="bg1"/>
                </a:solidFill>
              </a:rPr>
            </a:br>
            <a:r>
              <a:rPr lang="en-US" sz="1200" dirty="0">
                <a:solidFill>
                  <a:schemeClr val="bg1"/>
                </a:solidFill>
              </a:rPr>
              <a:t>"</a:t>
            </a:r>
            <a:r>
              <a:rPr lang="ru-RU" sz="1200" dirty="0">
                <a:solidFill>
                  <a:schemeClr val="bg1"/>
                </a:solidFill>
              </a:rPr>
              <a:t>Более странно чем в раю" - книга фотографа Стефани Шнайдер, вдохновившая меня на создание этого коктейля. Как и одноименный фильм Джима </a:t>
            </a:r>
            <a:r>
              <a:rPr lang="ru-RU" sz="1200" dirty="0" err="1">
                <a:solidFill>
                  <a:schemeClr val="bg1"/>
                </a:solidFill>
              </a:rPr>
              <a:t>Джармуша</a:t>
            </a:r>
            <a:r>
              <a:rPr lang="ru-RU" sz="1200" dirty="0">
                <a:solidFill>
                  <a:schemeClr val="bg1"/>
                </a:solidFill>
              </a:rPr>
              <a:t>, эти фотографии навевают то самое ощущение вечного поиска недостижимого идеала, попытки найти тот самый рай на земле. Мы взяли лучшее из разных регионов: американский бурбон и немецкий ликёр и сделали твист на легендарный коктейль "Том Коллинз" с привкусом того самого чувства, когда ты выходишь на большую дорогу, чтобы однажды найти заветное место.</a:t>
            </a:r>
            <a:br>
              <a:rPr lang="ru-RU" sz="1200" dirty="0">
                <a:solidFill>
                  <a:schemeClr val="bg1"/>
                </a:solidFill>
              </a:rPr>
            </a:br>
            <a:br>
              <a:rPr lang="ru-RU" sz="1200" dirty="0">
                <a:solidFill>
                  <a:schemeClr val="bg1"/>
                </a:solidFill>
              </a:rPr>
            </a:br>
            <a:r>
              <a:rPr lang="ru-RU" sz="1200" dirty="0">
                <a:solidFill>
                  <a:schemeClr val="bg1"/>
                </a:solidFill>
              </a:rPr>
              <a:t>25 </a:t>
            </a:r>
            <a:r>
              <a:rPr lang="en-US" sz="1200" dirty="0">
                <a:solidFill>
                  <a:schemeClr val="bg1"/>
                </a:solidFill>
              </a:rPr>
              <a:t>ml </a:t>
            </a:r>
            <a:r>
              <a:rPr lang="en-US" sz="1200" dirty="0" err="1">
                <a:solidFill>
                  <a:schemeClr val="bg1"/>
                </a:solidFill>
              </a:rPr>
              <a:t>Jeam</a:t>
            </a:r>
            <a:r>
              <a:rPr lang="en-US" sz="1200" dirty="0">
                <a:solidFill>
                  <a:schemeClr val="bg1"/>
                </a:solidFill>
              </a:rPr>
              <a:t> Beam</a:t>
            </a:r>
            <a:br>
              <a:rPr lang="en-US" sz="1200" dirty="0">
                <a:solidFill>
                  <a:schemeClr val="bg1"/>
                </a:solidFill>
              </a:rPr>
            </a:br>
            <a:r>
              <a:rPr lang="en-US" sz="1200" dirty="0">
                <a:solidFill>
                  <a:schemeClr val="bg1"/>
                </a:solidFill>
              </a:rPr>
              <a:t>25 ml </a:t>
            </a:r>
            <a:r>
              <a:rPr lang="en-US" sz="1200" dirty="0" err="1">
                <a:solidFill>
                  <a:schemeClr val="bg1"/>
                </a:solidFill>
              </a:rPr>
              <a:t>Jagermeister</a:t>
            </a:r>
            <a:br>
              <a:rPr lang="en-US" sz="1200" dirty="0">
                <a:solidFill>
                  <a:schemeClr val="bg1"/>
                </a:solidFill>
              </a:rPr>
            </a:br>
            <a:r>
              <a:rPr lang="en-US" sz="1200" dirty="0">
                <a:solidFill>
                  <a:schemeClr val="bg1"/>
                </a:solidFill>
              </a:rPr>
              <a:t>15 ml citric acid</a:t>
            </a:r>
            <a:br>
              <a:rPr lang="en-US" sz="1200" dirty="0">
                <a:solidFill>
                  <a:schemeClr val="bg1"/>
                </a:solidFill>
              </a:rPr>
            </a:br>
            <a:r>
              <a:rPr lang="en-US" sz="1200" dirty="0">
                <a:solidFill>
                  <a:schemeClr val="bg1"/>
                </a:solidFill>
              </a:rPr>
              <a:t>Pineapple soda on top.</a:t>
            </a:r>
            <a:r>
              <a:rPr lang="ru-RU" sz="1200" dirty="0">
                <a:solidFill>
                  <a:schemeClr val="bg1"/>
                </a:solidFill>
              </a:rPr>
              <a:t> </a:t>
            </a:r>
          </a:p>
        </p:txBody>
      </p:sp>
      <p:sp>
        <p:nvSpPr>
          <p:cNvPr id="3" name="TextBox 2">
            <a:extLst>
              <a:ext uri="{FF2B5EF4-FFF2-40B4-BE49-F238E27FC236}">
                <a16:creationId xmlns:a16="http://schemas.microsoft.com/office/drawing/2014/main" id="{6F28CCB3-45FF-44BE-B23B-292F5AE3BD97}"/>
              </a:ext>
            </a:extLst>
          </p:cNvPr>
          <p:cNvSpPr txBox="1"/>
          <p:nvPr/>
        </p:nvSpPr>
        <p:spPr>
          <a:xfrm>
            <a:off x="2592771" y="922040"/>
            <a:ext cx="4061974" cy="1323439"/>
          </a:xfrm>
          <a:prstGeom prst="rect">
            <a:avLst/>
          </a:prstGeom>
          <a:noFill/>
        </p:spPr>
        <p:txBody>
          <a:bodyPr wrap="square" rtlCol="0">
            <a:spAutoFit/>
          </a:bodyPr>
          <a:lstStyle/>
          <a:p>
            <a:r>
              <a:rPr lang="ru-RU" sz="1000" dirty="0">
                <a:solidFill>
                  <a:schemeClr val="bg1"/>
                </a:solidFill>
              </a:rPr>
              <a:t>1. Тема коктейля: артист </a:t>
            </a:r>
            <a:r>
              <a:rPr lang="ru-RU" sz="1000" dirty="0" err="1">
                <a:solidFill>
                  <a:schemeClr val="bg1"/>
                </a:solidFill>
              </a:rPr>
              <a:t>Stefanie</a:t>
            </a:r>
            <a:r>
              <a:rPr lang="ru-RU" sz="1000" dirty="0">
                <a:solidFill>
                  <a:schemeClr val="bg1"/>
                </a:solidFill>
              </a:rPr>
              <a:t> </a:t>
            </a:r>
            <a:r>
              <a:rPr lang="ru-RU" sz="1000" dirty="0" err="1">
                <a:solidFill>
                  <a:schemeClr val="bg1"/>
                </a:solidFill>
              </a:rPr>
              <a:t>Schneider</a:t>
            </a:r>
            <a:r>
              <a:rPr lang="ru-RU" sz="1000" dirty="0">
                <a:solidFill>
                  <a:schemeClr val="bg1"/>
                </a:solidFill>
              </a:rPr>
              <a:t> (</a:t>
            </a:r>
            <a:r>
              <a:rPr lang="ru-RU" sz="1000" dirty="0" err="1">
                <a:solidFill>
                  <a:schemeClr val="bg1"/>
                </a:solidFill>
              </a:rPr>
              <a:t>Штефани</a:t>
            </a:r>
            <a:r>
              <a:rPr lang="ru-RU" sz="1000" dirty="0">
                <a:solidFill>
                  <a:schemeClr val="bg1"/>
                </a:solidFill>
              </a:rPr>
              <a:t> Шнайдер)</a:t>
            </a:r>
            <a:br>
              <a:rPr lang="ru-RU" sz="1000" dirty="0">
                <a:solidFill>
                  <a:schemeClr val="bg1"/>
                </a:solidFill>
              </a:rPr>
            </a:br>
            <a:r>
              <a:rPr lang="ru-RU" sz="1000" dirty="0">
                <a:solidFill>
                  <a:schemeClr val="bg1"/>
                </a:solidFill>
              </a:rPr>
              <a:t>2. Тип коктейля: </a:t>
            </a:r>
            <a:r>
              <a:rPr lang="ru-RU" sz="1000" dirty="0" err="1">
                <a:solidFill>
                  <a:schemeClr val="bg1"/>
                </a:solidFill>
              </a:rPr>
              <a:t>коллинс</a:t>
            </a:r>
            <a:br>
              <a:rPr lang="ru-RU" sz="1000" dirty="0">
                <a:solidFill>
                  <a:schemeClr val="bg1"/>
                </a:solidFill>
              </a:rPr>
            </a:br>
            <a:r>
              <a:rPr lang="ru-RU" sz="1000" dirty="0">
                <a:solidFill>
                  <a:schemeClr val="bg1"/>
                </a:solidFill>
              </a:rPr>
              <a:t>3. В коктейле должен быть использован как минимум один алкогольный напиток из Германии и как минимум один алкогольный напиток из США.</a:t>
            </a:r>
            <a:br>
              <a:rPr lang="ru-RU" sz="1000" dirty="0">
                <a:solidFill>
                  <a:schemeClr val="bg1"/>
                </a:solidFill>
              </a:rPr>
            </a:br>
            <a:r>
              <a:rPr lang="ru-RU" sz="1000" dirty="0">
                <a:solidFill>
                  <a:schemeClr val="bg1"/>
                </a:solidFill>
              </a:rPr>
              <a:t>4. Название коктейля должно быть связано с фотографией.</a:t>
            </a:r>
            <a:br>
              <a:rPr lang="ru-RU" sz="1000" dirty="0">
                <a:solidFill>
                  <a:schemeClr val="bg1"/>
                </a:solidFill>
              </a:rPr>
            </a:br>
            <a:r>
              <a:rPr lang="ru-RU" sz="1000" dirty="0">
                <a:solidFill>
                  <a:schemeClr val="bg1"/>
                </a:solidFill>
              </a:rPr>
              <a:t>5. История коктейля должна быть такого объема, чтобы уместиться на оборотной стороне снимка полароида.</a:t>
            </a:r>
          </a:p>
        </p:txBody>
      </p:sp>
      <p:pic>
        <p:nvPicPr>
          <p:cNvPr id="4" name="Рисунок 3">
            <a:extLst>
              <a:ext uri="{FF2B5EF4-FFF2-40B4-BE49-F238E27FC236}">
                <a16:creationId xmlns:a16="http://schemas.microsoft.com/office/drawing/2014/main" id="{29D91CF3-6B50-4723-837D-687F9998C476}"/>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390642"/>
            <a:ext cx="3263899" cy="3879849"/>
          </a:xfrm>
          <a:prstGeom prst="rect">
            <a:avLst/>
          </a:prstGeom>
        </p:spPr>
      </p:pic>
      <p:sp>
        <p:nvSpPr>
          <p:cNvPr id="5" name="Прямоугольник 4">
            <a:extLst>
              <a:ext uri="{FF2B5EF4-FFF2-40B4-BE49-F238E27FC236}">
                <a16:creationId xmlns:a16="http://schemas.microsoft.com/office/drawing/2014/main" id="{8B7BE188-21E5-463F-965C-4A831446D2A3}"/>
              </a:ext>
            </a:extLst>
          </p:cNvPr>
          <p:cNvSpPr/>
          <p:nvPr/>
        </p:nvSpPr>
        <p:spPr>
          <a:xfrm>
            <a:off x="1871965" y="192102"/>
            <a:ext cx="5400068"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@kirill.pankov.tihohodkabar</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771555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EF5E98EF-A770-4364-8FF4-DA7AD0345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26" y="2766367"/>
            <a:ext cx="2769563" cy="3459389"/>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880391"/>
            <a:ext cx="4165490" cy="5632311"/>
          </a:xfrm>
          <a:prstGeom prst="rect">
            <a:avLst/>
          </a:prstGeom>
          <a:noFill/>
        </p:spPr>
        <p:txBody>
          <a:bodyPr wrap="square" rtlCol="0">
            <a:spAutoFit/>
          </a:bodyPr>
          <a:lstStyle/>
          <a:p>
            <a:r>
              <a:rPr lang="ru-RU" sz="1000" dirty="0"/>
              <a:t>"Греко-русская Борьба за авторские права о золотом руне"</a:t>
            </a:r>
            <a:br>
              <a:rPr lang="ru-RU" sz="1000" dirty="0"/>
            </a:br>
            <a:br>
              <a:rPr lang="ru-RU" sz="1000" dirty="0"/>
            </a:br>
            <a:r>
              <a:rPr lang="ru-RU" sz="1000" dirty="0"/>
              <a:t>- Безрадостна была вся дальнейшая жизнь Ясона. Нигде не находил он себе пристанища надолго с тех пор как оказался на берегах петербургских.</a:t>
            </a:r>
            <a:br>
              <a:rPr lang="ru-RU" sz="1000" dirty="0"/>
            </a:br>
            <a:r>
              <a:rPr lang="ru-RU" sz="1000" dirty="0"/>
              <a:t>Из одного бара выгнали за рожу подозрительную, в другой не пустили, сославшись на дресс-код несовременный.</a:t>
            </a:r>
            <a:br>
              <a:rPr lang="ru-RU" sz="1000" dirty="0"/>
            </a:br>
            <a:r>
              <a:rPr lang="ru-RU" sz="1000" dirty="0"/>
              <a:t>Откровенно хреново жилось Ясону в Санкт-Петербурге сумрачном и тоска по побережью Средиземноморскому переполняла сердце его. Бродил он по узким улочкам и совершенно потеряв волю к жизни ожидал, когда же окончит его существование сосуля падающая, аль </a:t>
            </a:r>
            <a:r>
              <a:rPr lang="ru-RU" sz="1000" dirty="0" err="1"/>
              <a:t>ковид</a:t>
            </a:r>
            <a:r>
              <a:rPr lang="ru-RU" sz="1000" dirty="0"/>
              <a:t> окаянный.</a:t>
            </a:r>
            <a:br>
              <a:rPr lang="ru-RU" sz="1000" dirty="0"/>
            </a:br>
            <a:r>
              <a:rPr lang="ru-RU" sz="1000" dirty="0"/>
              <a:t>Долго ли, коротко ль скитался герой Эллады, но привела однажды тропинка Ясона к супермаркету православному с большою рекламою родной Метаксы, да со скидками внушительными.</a:t>
            </a:r>
            <a:br>
              <a:rPr lang="ru-RU" sz="1000" dirty="0"/>
            </a:br>
            <a:r>
              <a:rPr lang="ru-RU" sz="1000" dirty="0"/>
              <a:t>И воспряла душа Ясона и </a:t>
            </a:r>
            <a:r>
              <a:rPr lang="ru-RU" sz="1000" dirty="0" err="1"/>
              <a:t>возыграла</a:t>
            </a:r>
            <a:r>
              <a:rPr lang="ru-RU" sz="1000" dirty="0"/>
              <a:t> в нём гордость воинская. И коль уж получилось у него царя Колхиды победить в бою неравном, то и барную столицу Руси дремучей завоевать он сможет высоким искусством своим.</a:t>
            </a:r>
            <a:br>
              <a:rPr lang="ru-RU" sz="1000" dirty="0"/>
            </a:br>
            <a:r>
              <a:rPr lang="ru-RU" sz="1000" dirty="0"/>
              <a:t>И взял Ясон </a:t>
            </a:r>
            <a:r>
              <a:rPr lang="ru-RU" sz="1000" dirty="0" err="1"/>
              <a:t>хайбол</a:t>
            </a:r>
            <a:r>
              <a:rPr lang="ru-RU" sz="1000" dirty="0"/>
              <a:t> сверкающий и наполнил его льдом высокогорным. И налил он в джиггер Метаксы, да с мениском щедрым, да лихо опрокинул в </a:t>
            </a:r>
            <a:r>
              <a:rPr lang="ru-RU" sz="1000" dirty="0" err="1"/>
              <a:t>шейкер.И</a:t>
            </a:r>
            <a:r>
              <a:rPr lang="ru-RU" sz="1000" dirty="0"/>
              <a:t> рассек соки сочного лайма в стакан славного шейкера. И разбил туда белок яйца, категорией C1 маркированное, да из-под курочки </a:t>
            </a:r>
            <a:r>
              <a:rPr lang="ru-RU" sz="1000" dirty="0" err="1"/>
              <a:t>шекснинсой</a:t>
            </a:r>
            <a:r>
              <a:rPr lang="ru-RU" sz="1000" dirty="0"/>
              <a:t>, дабы удивить русичей взыскательных. Да приправил сиропом </a:t>
            </a:r>
            <a:r>
              <a:rPr lang="ru-RU" sz="1000" dirty="0" err="1"/>
              <a:t>Falernum</a:t>
            </a:r>
            <a:r>
              <a:rPr lang="ru-RU" sz="1000" dirty="0"/>
              <a:t> имбирным с пряностями заморскими.</a:t>
            </a:r>
            <a:br>
              <a:rPr lang="ru-RU" sz="1000" dirty="0"/>
            </a:br>
            <a:r>
              <a:rPr lang="ru-RU" sz="1000" dirty="0"/>
              <a:t>И встряхнул Ясон шейкер движением молодецким, да перелил содержимое его в </a:t>
            </a:r>
            <a:r>
              <a:rPr lang="ru-RU" sz="1000" dirty="0" err="1"/>
              <a:t>хайбол</a:t>
            </a:r>
            <a:r>
              <a:rPr lang="ru-RU" sz="1000" dirty="0"/>
              <a:t> сверкающий. И наполнил он </a:t>
            </a:r>
            <a:r>
              <a:rPr lang="ru-RU" sz="1000" dirty="0" err="1"/>
              <a:t>хайбол</a:t>
            </a:r>
            <a:r>
              <a:rPr lang="ru-RU" sz="1000" dirty="0"/>
              <a:t> до краёв содовой оливковой тягучей, о славной Элладе напоминающей. И украсил он коктейль православный веточкой розмарина свежайшего.</a:t>
            </a:r>
            <a:br>
              <a:rPr lang="ru-RU" sz="1000" dirty="0"/>
            </a:br>
            <a:r>
              <a:rPr lang="ru-RU" sz="1000" dirty="0"/>
              <a:t>И обалдели тогда дремучие русичи, и открылись для Ясона двери баров </a:t>
            </a:r>
            <a:r>
              <a:rPr lang="ru-RU" sz="1000" dirty="0" err="1"/>
              <a:t>Перебургских</a:t>
            </a:r>
            <a:r>
              <a:rPr lang="ru-RU" sz="1000" dirty="0"/>
              <a:t> от Тактов до Юниона. И на </a:t>
            </a:r>
            <a:r>
              <a:rPr lang="ru-RU" sz="1000" dirty="0" err="1"/>
              <a:t>гэсты</a:t>
            </a:r>
            <a:r>
              <a:rPr lang="ru-RU" sz="1000" dirty="0"/>
              <a:t> его звали и мастер-классы вести предлагали и амбассадором Метаксы в России единогласно выбран был он.</a:t>
            </a:r>
            <a:br>
              <a:rPr lang="ru-RU" sz="1000" dirty="0"/>
            </a:br>
            <a:r>
              <a:rPr lang="ru-RU" sz="1000" dirty="0"/>
              <a:t>По сей день вспоминают эту историю модные хипстеры по всем закоулкам улицы Рубинштейна и Литейного проспекта. И лечатся они коктейлем греческим от уныния ноябрьского и прославляют Ясона смелого да Метаксу по акции.</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406510" y="948862"/>
            <a:ext cx="4061974" cy="1169551"/>
          </a:xfrm>
          <a:prstGeom prst="rect">
            <a:avLst/>
          </a:prstGeom>
          <a:noFill/>
        </p:spPr>
        <p:txBody>
          <a:bodyPr wrap="square" rtlCol="0">
            <a:spAutoFit/>
          </a:bodyPr>
          <a:lstStyle/>
          <a:p>
            <a:r>
              <a:rPr lang="ru-RU" sz="1000" dirty="0"/>
              <a:t>1. Тема коктейля: мифы древней Греции.</a:t>
            </a:r>
            <a:br>
              <a:rPr lang="ru-RU" sz="1000" dirty="0"/>
            </a:br>
            <a:r>
              <a:rPr lang="ru-RU" sz="1000" dirty="0"/>
              <a:t>2. Использовать </a:t>
            </a:r>
            <a:r>
              <a:rPr lang="ru-RU" sz="1000" dirty="0" err="1"/>
              <a:t>бализик</a:t>
            </a:r>
            <a:r>
              <a:rPr lang="ru-RU" sz="1000" dirty="0"/>
              <a:t> и анис (бадьян) в любом виде — запрещено.</a:t>
            </a:r>
            <a:br>
              <a:rPr lang="ru-RU" sz="1000" dirty="0"/>
            </a:br>
            <a:r>
              <a:rPr lang="ru-RU" sz="1000" dirty="0"/>
              <a:t>3. Стиль коктейля: </a:t>
            </a:r>
            <a:r>
              <a:rPr lang="ru-RU" sz="1000" dirty="0" err="1"/>
              <a:t>сауэр</a:t>
            </a:r>
            <a:r>
              <a:rPr lang="ru-RU" sz="1000" dirty="0"/>
              <a:t>.</a:t>
            </a:r>
            <a:br>
              <a:rPr lang="ru-RU" sz="1000" dirty="0"/>
            </a:br>
            <a:r>
              <a:rPr lang="ru-RU" sz="1000" dirty="0"/>
              <a:t>4. Название коктейля должно состоять из 7 слов.</a:t>
            </a:r>
            <a:br>
              <a:rPr lang="ru-RU" sz="1000" dirty="0"/>
            </a:br>
            <a:r>
              <a:rPr lang="ru-RU" sz="1000" dirty="0"/>
              <a:t>5. История коктейля должна начинаться с фразы: «Безрадостна была вся дальнейшая жизнь Ясона. Нигде не находил он себе пристанища надолго.»</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570672"/>
            <a:ext cx="3263899" cy="3942030"/>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351954" y="235234"/>
            <a:ext cx="2440092" cy="584775"/>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4">
                  <a:extLst>
                    <a:ext uri="{A12FA001-AC4F-418D-AE19-62706E023703}">
                      <ahyp:hlinkClr xmlns:ahyp="http://schemas.microsoft.com/office/drawing/2018/hyperlinkcolor" val="tx"/>
                    </a:ext>
                  </a:extLst>
                </a:hlinkClick>
              </a:rPr>
              <a:t>rare._.bird</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941589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2CCE265B-89C7-4267-AAAF-935E2A8A1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62" y="2779861"/>
            <a:ext cx="2743200" cy="3429000"/>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1995" y="948862"/>
            <a:ext cx="4165490" cy="5324535"/>
          </a:xfrm>
          <a:prstGeom prst="rect">
            <a:avLst/>
          </a:prstGeom>
          <a:noFill/>
        </p:spPr>
        <p:txBody>
          <a:bodyPr wrap="square" rtlCol="0">
            <a:spAutoFit/>
          </a:bodyPr>
          <a:lstStyle/>
          <a:p>
            <a:r>
              <a:rPr lang="ru-RU" sz="1000" dirty="0"/>
              <a:t>История даёт своё начало в Японии , куда я отправился для поиска новых вкусов и сочетаний. Обойдя добрую половину города Токио в поисках чего то интересного, я забрёл в местную чайную где я познакомился со старым монахом, который явно был не такой, как все люди его возраста.... От него веяло мудростью каким волшебством. Он увидел во мне что-то особенное и решил научить меня технике идеального баланса вкусов , которые идут далеко из прошлого и ещё дадут огромные возможности в будущем! Эта техника предполагала сочетания пяти цветов, из которых : красный , обозначающий огонь. Синий, олицетворяющий бескрайнее небо. Белый , напоминающий молоко матери. Персиковый , похожий на цветущий сад белых персиков , и розовый- словно закат. Для красного я собрал в саду ягоды малины и приготовил из него </a:t>
            </a:r>
            <a:r>
              <a:rPr lang="ru-RU" sz="1000" dirty="0" err="1"/>
              <a:t>сорбет</a:t>
            </a:r>
            <a:r>
              <a:rPr lang="ru-RU" sz="1000" dirty="0"/>
              <a:t>. Синим ингредиентом послужил белый ром, настоянный на цветах </a:t>
            </a:r>
            <a:r>
              <a:rPr lang="ru-RU" sz="1000" dirty="0" err="1"/>
              <a:t>клитории</a:t>
            </a:r>
            <a:r>
              <a:rPr lang="ru-RU" sz="1000" dirty="0"/>
              <a:t>. Белую часть составил ликёр </a:t>
            </a:r>
            <a:r>
              <a:rPr lang="ru-RU" sz="1000" dirty="0" err="1"/>
              <a:t>амарула</a:t>
            </a:r>
            <a:r>
              <a:rPr lang="ru-RU" sz="1000" dirty="0"/>
              <a:t> и жирные сливки, а клубничный макарон с персиковым кремом послужил для раскрытия персикового и розового цветов. Когда я создал этот напиток, монах с огромным облегчением посмотрел на меня и рассказал, что он из будущего, а также, что только благодаря этому балансу можно избежать того страшного будущего, которое возможно нам предстоит: в разгар пандемии коронавируса 2020 года, у людей атрофировалось чувство вкуса и запаха. Они перестали чувствовать свои любимые вкусы и ароматы. Началась ещё одна страшная эпоха для человечества ... С этими словами монах исчез, а я в свою очередь поставил себе задачу: во чтобы то ни стало принести этот напиток людям и спасти от гибели человечество.... и это было только начало\\\</a:t>
            </a:r>
            <a:br>
              <a:rPr lang="ru-RU" sz="1000" dirty="0"/>
            </a:br>
            <a:r>
              <a:rPr lang="ru-RU" sz="1000" dirty="0"/>
              <a:t>——————————————————-</a:t>
            </a:r>
            <a:br>
              <a:rPr lang="ru-RU" sz="1000" dirty="0"/>
            </a:br>
            <a:r>
              <a:rPr lang="ru-RU" sz="1000" dirty="0"/>
              <a:t>Состав :</a:t>
            </a:r>
            <a:br>
              <a:rPr lang="ru-RU" sz="1000" dirty="0"/>
            </a:br>
            <a:br>
              <a:rPr lang="ru-RU" sz="1000" dirty="0"/>
            </a:br>
            <a:r>
              <a:rPr lang="ru-RU" sz="1000" dirty="0"/>
              <a:t>Ликёр амаруло-40 мл.</a:t>
            </a:r>
            <a:br>
              <a:rPr lang="ru-RU" sz="1000" dirty="0"/>
            </a:br>
            <a:r>
              <a:rPr lang="ru-RU" sz="1000" dirty="0"/>
              <a:t>Раствор кислот -15 мл.</a:t>
            </a:r>
            <a:br>
              <a:rPr lang="ru-RU" sz="1000" dirty="0"/>
            </a:br>
            <a:r>
              <a:rPr lang="ru-RU" sz="1000" dirty="0"/>
              <a:t>Ром на цветках клитории-30 мл.</a:t>
            </a:r>
            <a:br>
              <a:rPr lang="ru-RU" sz="1000" dirty="0"/>
            </a:br>
            <a:br>
              <a:rPr lang="ru-RU" sz="1000" dirty="0"/>
            </a:br>
            <a:r>
              <a:rPr lang="ru-RU" sz="1000" dirty="0" err="1"/>
              <a:t>Сорбет</a:t>
            </a:r>
            <a:r>
              <a:rPr lang="ru-RU" sz="1000" dirty="0"/>
              <a:t> из малины и облепихи.</a:t>
            </a:r>
            <a:br>
              <a:rPr lang="ru-RU" sz="1000" dirty="0"/>
            </a:br>
            <a:r>
              <a:rPr lang="ru-RU" sz="1000" dirty="0"/>
              <a:t>Клубничный макарон с персиковым кремом .</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406510" y="948862"/>
            <a:ext cx="4061974" cy="1323439"/>
          </a:xfrm>
          <a:prstGeom prst="rect">
            <a:avLst/>
          </a:prstGeom>
          <a:noFill/>
        </p:spPr>
        <p:txBody>
          <a:bodyPr wrap="square" rtlCol="0">
            <a:spAutoFit/>
          </a:bodyPr>
          <a:lstStyle/>
          <a:p>
            <a:r>
              <a:rPr lang="ru-RU" sz="1000" dirty="0"/>
              <a:t>1. Тема коктейля: </a:t>
            </a:r>
            <a:r>
              <a:rPr lang="ru-RU" sz="1000" dirty="0">
                <a:hlinkClick r:id="rId3"/>
              </a:rPr>
              <a:t>https://www.instagram.com/p/CGkgL6GJQo5/?utm_source=ig_web_copy_link</a:t>
            </a:r>
            <a:br>
              <a:rPr lang="ru-RU" sz="1000" dirty="0"/>
            </a:br>
            <a:r>
              <a:rPr lang="ru-RU" sz="1000" dirty="0"/>
              <a:t>2. Стиль коктейля: футуризм</a:t>
            </a:r>
            <a:br>
              <a:rPr lang="ru-RU" sz="1000" dirty="0"/>
            </a:br>
            <a:r>
              <a:rPr lang="ru-RU" sz="1000" dirty="0"/>
              <a:t>3. Использование любых джинов и </a:t>
            </a:r>
            <a:r>
              <a:rPr lang="ru-RU" sz="1000" dirty="0" err="1"/>
              <a:t>кордиалов</a:t>
            </a:r>
            <a:r>
              <a:rPr lang="ru-RU" sz="1000" dirty="0"/>
              <a:t> — запрещено.</a:t>
            </a:r>
            <a:br>
              <a:rPr lang="ru-RU" sz="1000" dirty="0"/>
            </a:br>
            <a:r>
              <a:rPr lang="ru-RU" sz="1000" dirty="0"/>
              <a:t>4. Название коктейля должно состоять только из цифр.</a:t>
            </a:r>
            <a:br>
              <a:rPr lang="ru-RU" sz="1000" dirty="0"/>
            </a:br>
            <a:r>
              <a:rPr lang="ru-RU" sz="1000" dirty="0"/>
              <a:t>5. В истории коктейля должно быть использовано хотя бы один раз выражение «и это только начало».</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598513" y="2570671"/>
            <a:ext cx="3263899" cy="384738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610561" y="192102"/>
            <a:ext cx="3922869"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@shadrin_nikita_spb</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246412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05EB042-6623-4B90-A241-3154C974F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665" y="2794957"/>
            <a:ext cx="2829466" cy="2829466"/>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468484" y="948862"/>
            <a:ext cx="4165490" cy="5786199"/>
          </a:xfrm>
          <a:prstGeom prst="rect">
            <a:avLst/>
          </a:prstGeom>
          <a:noFill/>
        </p:spPr>
        <p:txBody>
          <a:bodyPr wrap="square" rtlCol="0">
            <a:spAutoFit/>
          </a:bodyPr>
          <a:lstStyle/>
          <a:p>
            <a:r>
              <a:rPr lang="ru-RU" sz="1000" dirty="0"/>
              <a:t>Итак. Что ты знаешь о Балканах??? да именно этим вопросом последние 4 дня я обескураживал своих знакомых. "Балконы" , "Бакланы" переспрашивали они меня. Эти созвучия веселили и мы далеко уходили от сути задаваемого вопроса.</a:t>
            </a:r>
            <a:br>
              <a:rPr lang="ru-RU" sz="1000" dirty="0"/>
            </a:br>
            <a:r>
              <a:rPr lang="ru-RU" sz="1000" dirty="0"/>
              <a:t>О Балканах( к своему стыду) я знал только то, что это место в восточной Европе. И признаюсь тема коктейля ввела меня небольшой ступор)) Но выбирать не приходится(спасибо </a:t>
            </a:r>
            <a:r>
              <a:rPr lang="ru-RU" sz="1000" dirty="0">
                <a:hlinkClick r:id="rId3"/>
              </a:rPr>
              <a:t>@drinkhacker.ru</a:t>
            </a:r>
            <a:r>
              <a:rPr lang="ru-RU" sz="1000" dirty="0"/>
              <a:t>😉 ). Так что погнали расскажу вам одну историю)</a:t>
            </a:r>
            <a:br>
              <a:rPr lang="ru-RU" sz="1000" dirty="0"/>
            </a:br>
            <a:r>
              <a:rPr lang="ru-RU" sz="1000" dirty="0"/>
              <a:t>Есть народ живущий в этой местности. У них древние обычаи, но нет своего государства. Народ этот Цыгане.</a:t>
            </a:r>
            <a:br>
              <a:rPr lang="ru-RU" sz="1000" dirty="0"/>
            </a:br>
            <a:r>
              <a:rPr lang="ru-RU" sz="1000" dirty="0"/>
              <a:t>У цыган есть легенда про Тодора </a:t>
            </a:r>
            <a:r>
              <a:rPr lang="ru-RU" sz="1000" dirty="0" err="1"/>
              <a:t>Кобу</a:t>
            </a:r>
            <a:r>
              <a:rPr lang="ru-RU" sz="1000" dirty="0"/>
              <a:t> и </a:t>
            </a:r>
            <a:r>
              <a:rPr lang="ru-RU" sz="1000" dirty="0" err="1"/>
              <a:t>пшувуша</a:t>
            </a:r>
            <a:r>
              <a:rPr lang="ru-RU" sz="1000" dirty="0"/>
              <a:t>.​​‌‌‌‌</a:t>
            </a:r>
            <a:br>
              <a:rPr lang="ru-RU" sz="1000" dirty="0"/>
            </a:br>
            <a:br>
              <a:rPr lang="ru-RU" sz="1000" dirty="0"/>
            </a:br>
            <a:r>
              <a:rPr lang="ru-RU" sz="1000" dirty="0"/>
              <a:t>Если вкратце.</a:t>
            </a:r>
            <a:br>
              <a:rPr lang="ru-RU" sz="1000" dirty="0"/>
            </a:br>
            <a:r>
              <a:rPr lang="ru-RU" sz="1000" dirty="0"/>
              <a:t>Молодой цыган Тодор после болезни был изувечен шрамами на лице и полюбил самую красивую девушку в таборе-Флору. Но она поставила ему условие, что женится на нем только если он разбогатеет. Тодор пошел на опушку резать ивовые прутья (он плел корзины) и встретил </a:t>
            </a:r>
            <a:r>
              <a:rPr lang="ru-RU" sz="1000" dirty="0" err="1"/>
              <a:t>пшувуша</a:t>
            </a:r>
            <a:r>
              <a:rPr lang="ru-RU" sz="1000" dirty="0"/>
              <a:t> (подземные волосатые люди) и </a:t>
            </a:r>
            <a:r>
              <a:rPr lang="ru-RU" sz="1000" dirty="0" err="1"/>
              <a:t>ниваша</a:t>
            </a:r>
            <a:r>
              <a:rPr lang="ru-RU" sz="1000" dirty="0"/>
              <a:t> (что-то вроде водяного).</a:t>
            </a:r>
            <a:br>
              <a:rPr lang="ru-RU" sz="1000" dirty="0"/>
            </a:br>
            <a:r>
              <a:rPr lang="ru-RU" sz="1000" dirty="0" err="1"/>
              <a:t>Всместо</a:t>
            </a:r>
            <a:r>
              <a:rPr lang="ru-RU" sz="1000" dirty="0"/>
              <a:t> того чтоб испугаться и повести себя неуместно он был вежлив и уважителен к своим новым знакомым. В знак благодарности они подарили ему флакон с красной водой, которая избавила его от </a:t>
            </a:r>
            <a:r>
              <a:rPr lang="ru-RU" sz="1000" dirty="0" err="1"/>
              <a:t>шрамов,а</a:t>
            </a:r>
            <a:r>
              <a:rPr lang="ru-RU" sz="1000" dirty="0"/>
              <a:t> вернувшись домой он обнаружил что все прутья которые он заготовил стали золотыми. собственно он стал богат и женился на Флоре.</a:t>
            </a:r>
            <a:endParaRPr lang="en-US" sz="1000" dirty="0"/>
          </a:p>
          <a:p>
            <a:br>
              <a:rPr lang="ru-RU" sz="1000" dirty="0"/>
            </a:br>
            <a:r>
              <a:rPr lang="ru-RU" sz="1000" dirty="0" err="1"/>
              <a:t>Happy</a:t>
            </a:r>
            <a:r>
              <a:rPr lang="ru-RU" sz="1000" dirty="0"/>
              <a:t> </a:t>
            </a:r>
            <a:r>
              <a:rPr lang="ru-RU" sz="1000" dirty="0" err="1"/>
              <a:t>end</a:t>
            </a:r>
            <a:endParaRPr lang="en-US" sz="1000" dirty="0"/>
          </a:p>
          <a:p>
            <a:br>
              <a:rPr lang="ru-RU" sz="1000" dirty="0"/>
            </a:br>
            <a:r>
              <a:rPr lang="ru-RU" sz="1000" dirty="0"/>
              <a:t>Коктейль "Хороший цыган"</a:t>
            </a:r>
            <a:br>
              <a:rPr lang="ru-RU" sz="1000" dirty="0"/>
            </a:br>
            <a:r>
              <a:rPr lang="ru-RU" sz="1000" dirty="0"/>
              <a:t>- Анисовая Настойка</a:t>
            </a:r>
            <a:br>
              <a:rPr lang="ru-RU" sz="1000" dirty="0"/>
            </a:br>
            <a:r>
              <a:rPr lang="ru-RU" sz="1000" dirty="0"/>
              <a:t>- </a:t>
            </a:r>
            <a:r>
              <a:rPr lang="ru-RU" sz="1000" dirty="0" err="1"/>
              <a:t>Кордиал</a:t>
            </a:r>
            <a:r>
              <a:rPr lang="ru-RU" sz="1000" dirty="0"/>
              <a:t> из Красного вина и груши</a:t>
            </a:r>
            <a:br>
              <a:rPr lang="ru-RU" sz="1000" dirty="0"/>
            </a:br>
            <a:r>
              <a:rPr lang="ru-RU" sz="1000" dirty="0"/>
              <a:t>- Содовая из оливок</a:t>
            </a:r>
            <a:endParaRPr lang="en-US" sz="1000" dirty="0"/>
          </a:p>
          <a:p>
            <a:br>
              <a:rPr lang="ru-RU" sz="1000" dirty="0"/>
            </a:br>
            <a:r>
              <a:rPr lang="ru-RU" sz="1000" dirty="0" err="1"/>
              <a:t>Cheers</a:t>
            </a:r>
            <a:r>
              <a:rPr lang="ru-RU" sz="1000" dirty="0"/>
              <a:t>. В моем понимании вежливость к другому человек- это в первую очередь проявление уважения к самому себе. Поэтому будьте вежливы друг с другом и не болейте.</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406510" y="948862"/>
            <a:ext cx="4061974" cy="1323439"/>
          </a:xfrm>
          <a:prstGeom prst="rect">
            <a:avLst/>
          </a:prstGeom>
          <a:noFill/>
        </p:spPr>
        <p:txBody>
          <a:bodyPr wrap="square" rtlCol="0">
            <a:spAutoFit/>
          </a:bodyPr>
          <a:lstStyle/>
          <a:p>
            <a:r>
              <a:rPr lang="ru-RU" sz="1000" dirty="0"/>
              <a:t>1. Тема коктейля: Балканы</a:t>
            </a:r>
            <a:br>
              <a:rPr lang="ru-RU" sz="1000" dirty="0"/>
            </a:br>
            <a:r>
              <a:rPr lang="ru-RU" sz="1000" dirty="0"/>
              <a:t>2. Использование любых сиропов и </a:t>
            </a:r>
            <a:r>
              <a:rPr lang="ru-RU" sz="1000" dirty="0" err="1"/>
              <a:t>биттеров</a:t>
            </a:r>
            <a:r>
              <a:rPr lang="ru-RU" sz="1000" dirty="0"/>
              <a:t> в коктейле — запрещается.</a:t>
            </a:r>
            <a:br>
              <a:rPr lang="ru-RU" sz="1000" dirty="0"/>
            </a:br>
            <a:r>
              <a:rPr lang="ru-RU" sz="1000" dirty="0"/>
              <a:t>3. Коктейль должен подаваться в граненом стакане.</a:t>
            </a:r>
            <a:br>
              <a:rPr lang="ru-RU" sz="1000" dirty="0"/>
            </a:br>
            <a:r>
              <a:rPr lang="ru-RU" sz="1000" dirty="0"/>
              <a:t>4. Название коктейля должно быть составлено слов, которые используются в названиях фильмов Эмира </a:t>
            </a:r>
            <a:r>
              <a:rPr lang="ru-RU" sz="1000" dirty="0" err="1"/>
              <a:t>Кустурицы</a:t>
            </a:r>
            <a:r>
              <a:rPr lang="ru-RU" sz="1000" dirty="0"/>
              <a:t>.</a:t>
            </a:r>
            <a:br>
              <a:rPr lang="ru-RU" sz="1000" dirty="0"/>
            </a:br>
            <a:r>
              <a:rPr lang="ru-RU" sz="1000" dirty="0"/>
              <a:t>5. История коктейля не должна быть связана с фильмами Эмира </a:t>
            </a:r>
            <a:r>
              <a:rPr lang="ru-RU" sz="1000" dirty="0" err="1"/>
              <a:t>Кустурицы</a:t>
            </a:r>
            <a:r>
              <a:rPr lang="ru-RU" sz="1000" dirty="0"/>
              <a:t>.</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598513" y="2570672"/>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113102" y="192102"/>
            <a:ext cx="2917786"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@stramiloffilya</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154854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A60B804F-0D37-4E65-A665-A15D2B4A2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42" y="2794957"/>
            <a:ext cx="2938208" cy="2932984"/>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468484" y="948862"/>
            <a:ext cx="4165490" cy="5355312"/>
          </a:xfrm>
          <a:prstGeom prst="rect">
            <a:avLst/>
          </a:prstGeom>
          <a:noFill/>
        </p:spPr>
        <p:txBody>
          <a:bodyPr wrap="square" rtlCol="0">
            <a:spAutoFit/>
          </a:bodyPr>
          <a:lstStyle/>
          <a:p>
            <a:r>
              <a:rPr lang="ru-RU" sz="900" dirty="0"/>
              <a:t>«</a:t>
            </a:r>
            <a:r>
              <a:rPr lang="ru-RU" sz="900" dirty="0" err="1"/>
              <a:t>Милкис</a:t>
            </a:r>
            <a:r>
              <a:rPr lang="ru-RU" sz="900" dirty="0"/>
              <a:t> для </a:t>
            </a:r>
            <a:r>
              <a:rPr lang="ru-RU" sz="900" dirty="0" err="1"/>
              <a:t>тянки</a:t>
            </a:r>
            <a:r>
              <a:rPr lang="ru-RU" sz="900" dirty="0"/>
              <a:t>»</a:t>
            </a:r>
          </a:p>
          <a:p>
            <a:endParaRPr lang="ru-RU" sz="900" dirty="0"/>
          </a:p>
          <a:p>
            <a:r>
              <a:rPr lang="ru-RU" sz="900" dirty="0"/>
              <a:t>30 мл - </a:t>
            </a:r>
            <a:r>
              <a:rPr lang="ru-RU" sz="900" dirty="0" err="1"/>
              <a:t>Hakushika</a:t>
            </a:r>
            <a:r>
              <a:rPr lang="ru-RU" sz="900" dirty="0"/>
              <a:t> </a:t>
            </a:r>
            <a:r>
              <a:rPr lang="ru-RU" sz="900" dirty="0" err="1"/>
              <a:t>Honjozo</a:t>
            </a:r>
            <a:r>
              <a:rPr lang="ru-RU" sz="900" dirty="0"/>
              <a:t> </a:t>
            </a:r>
            <a:r>
              <a:rPr lang="ru-RU" sz="900" dirty="0" err="1"/>
              <a:t>Namachozo</a:t>
            </a:r>
            <a:endParaRPr lang="ru-RU" sz="900" dirty="0"/>
          </a:p>
          <a:p>
            <a:r>
              <a:rPr lang="ru-RU" sz="900" dirty="0"/>
              <a:t>150 мл - </a:t>
            </a:r>
            <a:r>
              <a:rPr lang="ru-RU" sz="900" dirty="0" err="1"/>
              <a:t>Milkis</a:t>
            </a:r>
            <a:r>
              <a:rPr lang="ru-RU" sz="900" dirty="0"/>
              <a:t> </a:t>
            </a:r>
          </a:p>
          <a:p>
            <a:r>
              <a:rPr lang="ru-RU" sz="900" dirty="0"/>
              <a:t>Макушка мяты </a:t>
            </a:r>
          </a:p>
          <a:p>
            <a:r>
              <a:rPr lang="ru-RU" sz="900" dirty="0"/>
              <a:t>Стиль: </a:t>
            </a:r>
            <a:r>
              <a:rPr lang="ru-RU" sz="900" dirty="0" err="1"/>
              <a:t>low</a:t>
            </a:r>
            <a:r>
              <a:rPr lang="ru-RU" sz="900" dirty="0"/>
              <a:t>-ABV</a:t>
            </a:r>
          </a:p>
          <a:p>
            <a:endParaRPr lang="ru-RU" sz="900" dirty="0"/>
          </a:p>
          <a:p>
            <a:r>
              <a:rPr lang="ru-RU" sz="900" dirty="0"/>
              <a:t>Дело было жарким летом 92. </a:t>
            </a:r>
          </a:p>
          <a:p>
            <a:endParaRPr lang="ru-RU" sz="900" dirty="0"/>
          </a:p>
          <a:p>
            <a:r>
              <a:rPr lang="ru-RU" sz="900" dirty="0"/>
              <a:t>Гонял по молодости праворуких японцев с Дальнего Востока, крутился как мог. Своей семьи тогда не было, ни к чему не привязан, деньги хорошие, дорога, романтика. Отхватил тогда на «Зелёном углу» шикарного трехлетнего </a:t>
            </a:r>
            <a:r>
              <a:rPr lang="ru-RU" sz="900" dirty="0" err="1"/>
              <a:t>Crown</a:t>
            </a:r>
            <a:r>
              <a:rPr lang="ru-RU" sz="900" dirty="0"/>
              <a:t> 131 на максималках по гуманной цене, думал продам, хороших денег заработаю. </a:t>
            </a:r>
          </a:p>
          <a:p>
            <a:endParaRPr lang="ru-RU" sz="900" dirty="0"/>
          </a:p>
          <a:p>
            <a:r>
              <a:rPr lang="ru-RU" sz="900" dirty="0"/>
              <a:t>Взял довольно быстро, в первый же день. </a:t>
            </a:r>
          </a:p>
          <a:p>
            <a:r>
              <a:rPr lang="ru-RU" sz="900" dirty="0"/>
              <a:t>Друг армейский тогда во Владивостоке жил, решил заехать повидать кореша. Он рад, поляну накрыл, с друзьями меня познакомил; короче братва гуляет, веселится, ломятся столы! Как положено, представительниц прекрасной половины человечества пригласили: сестра сослуживца моего своих подруг нагнала, женихи-то мы завидные все были. </a:t>
            </a:r>
          </a:p>
          <a:p>
            <a:endParaRPr lang="ru-RU" sz="900" dirty="0"/>
          </a:p>
          <a:p>
            <a:r>
              <a:rPr lang="ru-RU" sz="900" dirty="0"/>
              <a:t>Вечер в разгаре, все лясы точат, веселье через край, а одна мадам сидит молчаливая такая, сторонится всех; дай думаю разговор заведу. Ну язык-то у меня подвешен, разговорю малышку, а она ни в какую! Решил растопить сердце леди коктейлем! </a:t>
            </a:r>
          </a:p>
          <a:p>
            <a:endParaRPr lang="ru-RU" sz="900" dirty="0"/>
          </a:p>
          <a:p>
            <a:r>
              <a:rPr lang="ru-RU" sz="900" dirty="0"/>
              <a:t>Не долго думая, добежал до своего нового праворукого красавца, достал из холодильника банку новомодного корейского напитка </a:t>
            </a:r>
            <a:r>
              <a:rPr lang="ru-RU" sz="900" dirty="0" err="1"/>
              <a:t>Milkis</a:t>
            </a:r>
            <a:r>
              <a:rPr lang="ru-RU" sz="900" dirty="0"/>
              <a:t>(купил по фану; на нем было написано, что компании 3 года, как моему </a:t>
            </a:r>
            <a:r>
              <a:rPr lang="ru-RU" sz="900" dirty="0" err="1"/>
              <a:t>Crown</a:t>
            </a:r>
            <a:r>
              <a:rPr lang="ru-RU" sz="900" dirty="0"/>
              <a:t>, хотел своим в Иркутск отвезти попробовать). К слову, ребята за столом разное пили, а мне японское вино рисовое понравилось: вкуса много, но в голову не бьет! Вот и приготовил  я для своей избранницы микс из саке и </a:t>
            </a:r>
            <a:r>
              <a:rPr lang="ru-RU" sz="900" dirty="0" err="1"/>
              <a:t>Milkis</a:t>
            </a:r>
            <a:r>
              <a:rPr lang="ru-RU" sz="900" dirty="0"/>
              <a:t>, а для красоты пущей веточкой мяты украсил! </a:t>
            </a:r>
            <a:r>
              <a:rPr lang="ru-RU" sz="900" dirty="0" err="1"/>
              <a:t>Разулыбалась</a:t>
            </a:r>
            <a:r>
              <a:rPr lang="ru-RU" sz="900" dirty="0"/>
              <a:t> она от стараний моих и беседа завязалась. </a:t>
            </a:r>
          </a:p>
          <a:p>
            <a:endParaRPr lang="ru-RU" sz="900" dirty="0"/>
          </a:p>
          <a:p>
            <a:r>
              <a:rPr lang="ru-RU" sz="900" dirty="0"/>
              <a:t>Хороший был вечер! </a:t>
            </a:r>
          </a:p>
          <a:p>
            <a:endParaRPr lang="ru-RU" sz="900" dirty="0"/>
          </a:p>
          <a:p>
            <a:r>
              <a:rPr lang="ru-RU" sz="900" dirty="0"/>
              <a:t>Уж 28 лет прошло, а </a:t>
            </a:r>
            <a:r>
              <a:rPr lang="ru-RU" sz="900" dirty="0" err="1"/>
              <a:t>Crown</a:t>
            </a:r>
            <a:r>
              <a:rPr lang="ru-RU" sz="900" dirty="0"/>
              <a:t> я так и не продал и все эти 28 лет мы с моей Душой так и ездим: руль справа, сердце слева, а </a:t>
            </a:r>
            <a:r>
              <a:rPr lang="ru-RU" sz="900" dirty="0" err="1"/>
              <a:t>милкис</a:t>
            </a:r>
            <a:r>
              <a:rPr lang="ru-RU" sz="900" dirty="0"/>
              <a:t> так и лежит в холодильнике.</a:t>
            </a:r>
            <a:endParaRPr lang="ru-RU" sz="9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406510" y="948862"/>
            <a:ext cx="4061974" cy="1169551"/>
          </a:xfrm>
          <a:prstGeom prst="rect">
            <a:avLst/>
          </a:prstGeom>
          <a:noFill/>
        </p:spPr>
        <p:txBody>
          <a:bodyPr wrap="square" rtlCol="0">
            <a:spAutoFit/>
          </a:bodyPr>
          <a:lstStyle/>
          <a:p>
            <a:r>
              <a:rPr lang="ru-RU" sz="1000" dirty="0"/>
              <a:t>1. Тема коктейля: Руль справа, сердце слева, </a:t>
            </a:r>
            <a:r>
              <a:rPr lang="ru-RU" sz="1000" dirty="0" err="1"/>
              <a:t>милкис</a:t>
            </a:r>
            <a:r>
              <a:rPr lang="ru-RU" sz="1000" dirty="0"/>
              <a:t> — в холодильнике.</a:t>
            </a:r>
          </a:p>
          <a:p>
            <a:r>
              <a:rPr lang="ru-RU" sz="1000" dirty="0"/>
              <a:t>2. Стиль коктейля: </a:t>
            </a:r>
            <a:r>
              <a:rPr lang="ru-RU" sz="1000" dirty="0" err="1"/>
              <a:t>low</a:t>
            </a:r>
            <a:r>
              <a:rPr lang="ru-RU" sz="1000" dirty="0"/>
              <a:t>-ABV</a:t>
            </a:r>
          </a:p>
          <a:p>
            <a:r>
              <a:rPr lang="ru-RU" sz="1000" dirty="0"/>
              <a:t>3. В коктейле запрещено использовать джин и вермут.</a:t>
            </a:r>
          </a:p>
          <a:p>
            <a:r>
              <a:rPr lang="ru-RU" sz="1000" dirty="0"/>
              <a:t>4. В названии коктейля должен быть использован жаргон.</a:t>
            </a:r>
          </a:p>
          <a:p>
            <a:r>
              <a:rPr lang="ru-RU" sz="1000" dirty="0"/>
              <a:t>5. В истории коктейля минимум 2 раза должно быть использовано слово «праворукий».</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658897" y="2639726"/>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586520" y="214901"/>
            <a:ext cx="3970959"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@carnaukh.apotheke</a:t>
            </a:r>
          </a:p>
        </p:txBody>
      </p:sp>
    </p:spTree>
    <p:extLst>
      <p:ext uri="{BB962C8B-B14F-4D97-AF65-F5344CB8AC3E}">
        <p14:creationId xmlns:p14="http://schemas.microsoft.com/office/powerpoint/2010/main" val="3706840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B09024BC-1F4B-43FC-BB89-6E2E71E4C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55" y="2774203"/>
            <a:ext cx="2818235" cy="2876097"/>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1995" y="2570672"/>
            <a:ext cx="4165490" cy="3323987"/>
          </a:xfrm>
          <a:prstGeom prst="rect">
            <a:avLst/>
          </a:prstGeom>
          <a:noFill/>
        </p:spPr>
        <p:txBody>
          <a:bodyPr wrap="square" rtlCol="0">
            <a:spAutoFit/>
          </a:bodyPr>
          <a:lstStyle/>
          <a:p>
            <a:r>
              <a:rPr lang="ru-RU" sz="1000" dirty="0"/>
              <a:t>Зашёл как-то Анри </a:t>
            </a:r>
            <a:r>
              <a:rPr lang="ru-RU" sz="1000" dirty="0" err="1"/>
              <a:t>Брессон</a:t>
            </a:r>
            <a:r>
              <a:rPr lang="ru-RU" sz="1000" dirty="0"/>
              <a:t> в небольшой бар на окраине Парижа полон размышлениями о поездке в прекрасную Грузию. Бармен , смотря на задумчивого Анри спрашивает о предпочтениях в напитках и о чем же так яростно думает фотограф. Немного выдержав паузу , мужчина начинает рассказывать о своей поездке , о прекрасных пейзажах Грузии , о гостеприимных и тёплых людях , о еде и напитках... Недолго думая бармен начинает смешивать белый ром, домашний </a:t>
            </a:r>
            <a:r>
              <a:rPr lang="ru-RU" sz="1000" dirty="0" err="1"/>
              <a:t>кордиал</a:t>
            </a:r>
            <a:r>
              <a:rPr lang="ru-RU" sz="1000" dirty="0"/>
              <a:t> из граната, лаймовый сок и сок клюквы в изящный бокал. Подаёт фотографу , тот делает глоток погружается в ещё большие воспоминания об этом замечательном крае. Вспоминает яростные споры со своим коллегой тёплым вечером за бокалом вина и припоминает , что его грузинский коллега так и не смог ему ответить что лучше «цифра» или «пленка».</a:t>
            </a:r>
          </a:p>
          <a:p>
            <a:endParaRPr lang="ru-RU" sz="1000" dirty="0">
              <a:solidFill>
                <a:schemeClr val="bg1"/>
              </a:solidFill>
            </a:endParaRPr>
          </a:p>
          <a:p>
            <a:r>
              <a:rPr lang="ru-RU" sz="1000" dirty="0">
                <a:solidFill>
                  <a:schemeClr val="bg1"/>
                </a:solidFill>
              </a:rPr>
              <a:t>Рецепт : </a:t>
            </a:r>
          </a:p>
          <a:p>
            <a:r>
              <a:rPr lang="ru-RU" sz="1000" dirty="0">
                <a:solidFill>
                  <a:schemeClr val="bg1"/>
                </a:solidFill>
              </a:rPr>
              <a:t>50 белый ром</a:t>
            </a:r>
          </a:p>
          <a:p>
            <a:r>
              <a:rPr lang="ru-RU" sz="1000" dirty="0">
                <a:solidFill>
                  <a:schemeClr val="bg1"/>
                </a:solidFill>
              </a:rPr>
              <a:t>50 лаймовый сок </a:t>
            </a:r>
          </a:p>
          <a:p>
            <a:r>
              <a:rPr lang="ru-RU" sz="1000" dirty="0">
                <a:solidFill>
                  <a:schemeClr val="bg1"/>
                </a:solidFill>
              </a:rPr>
              <a:t>20 домашний </a:t>
            </a:r>
            <a:r>
              <a:rPr lang="ru-RU" sz="1000" dirty="0" err="1">
                <a:solidFill>
                  <a:schemeClr val="bg1"/>
                </a:solidFill>
              </a:rPr>
              <a:t>кордиал</a:t>
            </a:r>
            <a:r>
              <a:rPr lang="ru-RU" sz="1000" dirty="0">
                <a:solidFill>
                  <a:schemeClr val="bg1"/>
                </a:solidFill>
              </a:rPr>
              <a:t> из граната корицы гвоздики бадьяна и соуса </a:t>
            </a:r>
            <a:r>
              <a:rPr lang="ru-RU" sz="1000" dirty="0" err="1">
                <a:solidFill>
                  <a:schemeClr val="bg1"/>
                </a:solidFill>
              </a:rPr>
              <a:t>нашрап</a:t>
            </a:r>
            <a:r>
              <a:rPr lang="ru-RU" sz="1000" dirty="0">
                <a:solidFill>
                  <a:schemeClr val="bg1"/>
                </a:solidFill>
              </a:rPr>
              <a:t> </a:t>
            </a:r>
          </a:p>
          <a:p>
            <a:r>
              <a:rPr lang="ru-RU" sz="1000" dirty="0">
                <a:solidFill>
                  <a:schemeClr val="bg1"/>
                </a:solidFill>
              </a:rPr>
              <a:t>30 клюквенный сок </a:t>
            </a:r>
          </a:p>
          <a:p>
            <a:r>
              <a:rPr lang="ru-RU" sz="1000" dirty="0" err="1">
                <a:solidFill>
                  <a:schemeClr val="bg1"/>
                </a:solidFill>
              </a:rPr>
              <a:t>Дэш</a:t>
            </a:r>
            <a:r>
              <a:rPr lang="ru-RU" sz="1000" dirty="0">
                <a:solidFill>
                  <a:schemeClr val="bg1"/>
                </a:solidFill>
              </a:rPr>
              <a:t> </a:t>
            </a:r>
            <a:r>
              <a:rPr lang="ru-RU" sz="1000" dirty="0" err="1">
                <a:solidFill>
                  <a:schemeClr val="bg1"/>
                </a:solidFill>
              </a:rPr>
              <a:t>агностуры</a:t>
            </a:r>
            <a:r>
              <a:rPr lang="ru-RU" sz="1000" dirty="0">
                <a:solidFill>
                  <a:schemeClr val="bg1"/>
                </a:solidFill>
              </a:rPr>
              <a:t> </a:t>
            </a:r>
          </a:p>
          <a:p>
            <a:r>
              <a:rPr lang="ru-RU" sz="1000" dirty="0">
                <a:solidFill>
                  <a:schemeClr val="bg1"/>
                </a:solidFill>
              </a:rPr>
              <a:t>Украшение лакрица</a:t>
            </a:r>
          </a:p>
        </p:txBody>
      </p:sp>
      <p:sp>
        <p:nvSpPr>
          <p:cNvPr id="3" name="TextBox 2">
            <a:extLst>
              <a:ext uri="{FF2B5EF4-FFF2-40B4-BE49-F238E27FC236}">
                <a16:creationId xmlns:a16="http://schemas.microsoft.com/office/drawing/2014/main" id="{D7927545-B3E1-443C-9271-5B136D5E275A}"/>
              </a:ext>
            </a:extLst>
          </p:cNvPr>
          <p:cNvSpPr txBox="1"/>
          <p:nvPr/>
        </p:nvSpPr>
        <p:spPr>
          <a:xfrm>
            <a:off x="2735642" y="980744"/>
            <a:ext cx="4061974" cy="1169551"/>
          </a:xfrm>
          <a:prstGeom prst="rect">
            <a:avLst/>
          </a:prstGeom>
          <a:noFill/>
        </p:spPr>
        <p:txBody>
          <a:bodyPr wrap="square" rtlCol="0">
            <a:spAutoFit/>
          </a:bodyPr>
          <a:lstStyle/>
          <a:p>
            <a:r>
              <a:rPr lang="ru-RU" sz="1000" dirty="0"/>
              <a:t>1. Тема коктейля: «Заходит как-то Анри </a:t>
            </a:r>
            <a:r>
              <a:rPr lang="ru-RU" sz="1000" dirty="0" err="1"/>
              <a:t>Брессон</a:t>
            </a:r>
            <a:r>
              <a:rPr lang="ru-RU" sz="1000" dirty="0"/>
              <a:t> в бар...»</a:t>
            </a:r>
            <a:br>
              <a:rPr lang="ru-RU" sz="1000" dirty="0"/>
            </a:br>
            <a:r>
              <a:rPr lang="ru-RU" sz="1000" dirty="0"/>
              <a:t>2. Стиль коктейля: </a:t>
            </a:r>
            <a:r>
              <a:rPr lang="ru-RU" sz="1000" dirty="0" err="1"/>
              <a:t>гимлет</a:t>
            </a:r>
            <a:r>
              <a:rPr lang="ru-RU" sz="1000" dirty="0"/>
              <a:t>.</a:t>
            </a:r>
            <a:br>
              <a:rPr lang="ru-RU" sz="1000" dirty="0"/>
            </a:br>
            <a:r>
              <a:rPr lang="ru-RU" sz="1000" dirty="0"/>
              <a:t>3. Использование джина и водки — запрещено.</a:t>
            </a:r>
            <a:br>
              <a:rPr lang="ru-RU" sz="1000" dirty="0"/>
            </a:br>
            <a:r>
              <a:rPr lang="ru-RU" sz="1000" dirty="0"/>
              <a:t>4. В составе коктейля обязательно долен быть горький ингредиент (любой и в любой форме)</a:t>
            </a:r>
            <a:br>
              <a:rPr lang="ru-RU" sz="1000" dirty="0"/>
            </a:br>
            <a:r>
              <a:rPr lang="ru-RU" sz="1000" dirty="0"/>
              <a:t>5. История коктейля должна заканчиваться фразой: «Но, что лучше "цифра" или "пленка" он так и не ответил».</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648715" y="2570672"/>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288439" y="192102"/>
            <a:ext cx="2567113"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@lippy.yppil</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3482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BC371BE6-39D9-4DF5-8C11-3EB52E786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801" y="2781254"/>
            <a:ext cx="2887503" cy="2887503"/>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782685"/>
            <a:ext cx="4165490" cy="5632311"/>
          </a:xfrm>
          <a:prstGeom prst="rect">
            <a:avLst/>
          </a:prstGeom>
          <a:noFill/>
        </p:spPr>
        <p:txBody>
          <a:bodyPr wrap="square" rtlCol="0">
            <a:spAutoFit/>
          </a:bodyPr>
          <a:lstStyle/>
          <a:p>
            <a:r>
              <a:rPr lang="ru-RU" sz="1000" dirty="0" err="1"/>
              <a:t>Drinkfuck</a:t>
            </a:r>
            <a:r>
              <a:rPr lang="ru-RU" sz="1000" dirty="0"/>
              <a:t> </a:t>
            </a:r>
            <a:r>
              <a:rPr lang="ru-RU" sz="1000" dirty="0" err="1"/>
              <a:t>you</a:t>
            </a:r>
            <a:r>
              <a:rPr lang="ru-RU" sz="1000" dirty="0"/>
              <a:t>, </a:t>
            </a:r>
            <a:r>
              <a:rPr lang="ru-RU" sz="1000" dirty="0" err="1"/>
              <a:t>troubles</a:t>
            </a:r>
            <a:r>
              <a:rPr lang="ru-RU" sz="1000" dirty="0"/>
              <a:t>!</a:t>
            </a:r>
          </a:p>
          <a:p>
            <a:r>
              <a:rPr lang="ru-RU" sz="1000" dirty="0"/>
              <a:t>Знаете, чем хорош воображаемый коктейльный конкурс от @drinckhaker с нестандартными правилами? Ещё больше возможностей познакомиться с новой музыкой, подборками которой Константин успешно занимается, а также поблагодарить авторов этих треков. Лично меня Константин попросил вспомнить о нашумевшем некогда музыканте </a:t>
            </a:r>
            <a:r>
              <a:rPr lang="ru-RU" sz="1000" dirty="0" err="1"/>
              <a:t>Cee</a:t>
            </a:r>
            <a:r>
              <a:rPr lang="ru-RU" sz="1000" dirty="0"/>
              <a:t> </a:t>
            </a:r>
            <a:r>
              <a:rPr lang="ru-RU" sz="1000" dirty="0" err="1"/>
              <a:t>Lo</a:t>
            </a:r>
            <a:r>
              <a:rPr lang="ru-RU" sz="1000" dirty="0"/>
              <a:t> </a:t>
            </a:r>
            <a:r>
              <a:rPr lang="ru-RU" sz="1000" dirty="0" err="1"/>
              <a:t>Green</a:t>
            </a:r>
            <a:r>
              <a:rPr lang="ru-RU" sz="1000" dirty="0"/>
              <a:t>, точнее, о его жизнеутверждающей </a:t>
            </a:r>
            <a:r>
              <a:rPr lang="ru-RU" sz="1000" dirty="0" err="1"/>
              <a:t>композици</a:t>
            </a:r>
            <a:r>
              <a:rPr lang="ru-RU" sz="1000" dirty="0"/>
              <a:t> </a:t>
            </a:r>
            <a:r>
              <a:rPr lang="ru-RU" sz="1000" dirty="0" err="1"/>
              <a:t>Fuck</a:t>
            </a:r>
            <a:r>
              <a:rPr lang="ru-RU" sz="1000" dirty="0"/>
              <a:t> </a:t>
            </a:r>
            <a:r>
              <a:rPr lang="ru-RU" sz="1000" dirty="0" err="1"/>
              <a:t>You</a:t>
            </a:r>
            <a:r>
              <a:rPr lang="ru-RU" sz="1000" dirty="0"/>
              <a:t>. Что ж, немедленно переношусь в 2010-й, дабы поздравить создателей этого трека на вечеринке в честь релиза. Отдельно стоит отметить видеоклип, отлично продвинувший песню, а главное, максимально отражающий весь месседж. Этот клип, соответственно, берём в основу визуальной составляющей напитка, которым в нашей фантазии будет с удовольствием угощаться маэстро Си Ло вместе с режиссером клипа Мэттом </a:t>
            </a:r>
            <a:r>
              <a:rPr lang="ru-RU" sz="1000" dirty="0" err="1"/>
              <a:t>Ставски</a:t>
            </a:r>
            <a:r>
              <a:rPr lang="ru-RU" sz="1000" dirty="0"/>
              <a:t>. Этим ребятам даже не придётся объяснять ни выбор цветовой гаммы, ни остальные детали подачи напитка, отсылающие каждой мелочью к этому видео, а также обложке сингла. Представляете, джентльмены в топе всех чартов, празднуют, довольно подшучивают друг над другом о том, как ещё недавно волновались об отзывах критиков, а потом, точно так же как лирический герой композиции, переживающий свои неудачи, шлют проблемы подальше, выпивают - </a:t>
            </a:r>
            <a:r>
              <a:rPr lang="ru-RU" sz="1000" dirty="0" err="1"/>
              <a:t>вуаля</a:t>
            </a:r>
            <a:r>
              <a:rPr lang="ru-RU" sz="1000" dirty="0"/>
              <a:t>! - все проблемы позади! А что тогда впереди? Раз уж мы воображаемо путешествуем во времени, то давайте повлияем на будущее Си Ло, добавив в его напиток унцию-другую саке с </a:t>
            </a:r>
            <a:r>
              <a:rPr lang="ru-RU" sz="1000" dirty="0" err="1"/>
              <a:t>юдзу</a:t>
            </a:r>
            <a:r>
              <a:rPr lang="ru-RU" sz="1000" dirty="0"/>
              <a:t> (да, друзья, в 2012 году он выпустил свой бренд саке под названием </a:t>
            </a:r>
            <a:r>
              <a:rPr lang="ru-RU" sz="1000" dirty="0" err="1"/>
              <a:t>Ty</a:t>
            </a:r>
            <a:r>
              <a:rPr lang="ru-RU" sz="1000" dirty="0"/>
              <a:t> </a:t>
            </a:r>
            <a:r>
              <a:rPr lang="ru-RU" sz="1000" dirty="0" err="1"/>
              <a:t>Ku</a:t>
            </a:r>
            <a:r>
              <a:rPr lang="ru-RU" sz="1000" dirty="0"/>
              <a:t>, чистая правда, а подтолкнул его к этому, конечно же, наш воображаемый коктейль), потом напомним запахи из кафетерия со съёмок клипа, а ещё то, как "подгорело" у его лирического героя в тексте трека, добавив сок </a:t>
            </a:r>
            <a:r>
              <a:rPr lang="ru-RU" sz="1000" dirty="0" err="1"/>
              <a:t>обожжёного</a:t>
            </a:r>
            <a:r>
              <a:rPr lang="ru-RU" sz="1000" dirty="0"/>
              <a:t> с помощью гриля лимона, немножко </a:t>
            </a:r>
            <a:r>
              <a:rPr lang="ru-RU" sz="1000" dirty="0" err="1"/>
              <a:t>сьюза</a:t>
            </a:r>
            <a:r>
              <a:rPr lang="ru-RU" sz="1000" dirty="0"/>
              <a:t>, ведь без лёгкой горечи никуда. А как использовать что-то зелёное, отсылая к имени автора, соблюдая при этом ещё одно из правил нашего воображаемого </a:t>
            </a:r>
            <a:r>
              <a:rPr lang="ru-RU" sz="1000" dirty="0" err="1"/>
              <a:t>бартендинга</a:t>
            </a:r>
            <a:r>
              <a:rPr lang="ru-RU" sz="1000" dirty="0"/>
              <a:t>? Кажется, зелёный цвет даёт смешивание жёлтого с синим, отлично, </a:t>
            </a:r>
            <a:r>
              <a:rPr lang="ru-RU" sz="1000" dirty="0" err="1"/>
              <a:t>Блю</a:t>
            </a:r>
            <a:r>
              <a:rPr lang="ru-RU" sz="1000" dirty="0"/>
              <a:t> </a:t>
            </a:r>
            <a:r>
              <a:rPr lang="ru-RU" sz="1000" dirty="0" err="1"/>
              <a:t>Курасао</a:t>
            </a:r>
            <a:r>
              <a:rPr lang="ru-RU" sz="1000" dirty="0"/>
              <a:t> в 2010-м, вечеринка удалась! </a:t>
            </a:r>
          </a:p>
          <a:p>
            <a:r>
              <a:rPr lang="ru-RU" sz="1000" dirty="0"/>
              <a:t>Мы поздравили авторов с успешным релизом, заложили в голову Си Ло идею о саке, заодно побороли хандру, прямо как в треке. </a:t>
            </a:r>
            <a:r>
              <a:rPr lang="ru-RU" sz="1000" dirty="0" err="1"/>
              <a:t>Drinkfuck</a:t>
            </a:r>
            <a:r>
              <a:rPr lang="ru-RU" sz="1000" dirty="0"/>
              <a:t> </a:t>
            </a:r>
            <a:r>
              <a:rPr lang="ru-RU" sz="1000" dirty="0" err="1"/>
              <a:t>you</a:t>
            </a:r>
            <a:r>
              <a:rPr lang="ru-RU" sz="1000" dirty="0"/>
              <a:t>, </a:t>
            </a:r>
            <a:r>
              <a:rPr lang="ru-RU" sz="1000" dirty="0" err="1"/>
              <a:t>troubles</a:t>
            </a:r>
            <a:r>
              <a:rPr lang="ru-RU" sz="1000" dirty="0"/>
              <a:t>!</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510026" y="1173243"/>
            <a:ext cx="4061974" cy="861774"/>
          </a:xfrm>
          <a:prstGeom prst="rect">
            <a:avLst/>
          </a:prstGeom>
          <a:noFill/>
        </p:spPr>
        <p:txBody>
          <a:bodyPr wrap="square" rtlCol="0">
            <a:spAutoFit/>
          </a:bodyPr>
          <a:lstStyle/>
          <a:p>
            <a:r>
              <a:rPr lang="ru-RU" sz="1000" dirty="0"/>
              <a:t>1. Тебе нужно выразить в коктейле песню: </a:t>
            </a:r>
            <a:r>
              <a:rPr lang="ru-RU" sz="1000" dirty="0" err="1"/>
              <a:t>Ce</a:t>
            </a:r>
            <a:r>
              <a:rPr lang="ru-RU" sz="1000" dirty="0"/>
              <a:t> </a:t>
            </a:r>
            <a:r>
              <a:rPr lang="ru-RU" sz="1000" dirty="0" err="1"/>
              <a:t>Lo</a:t>
            </a:r>
            <a:r>
              <a:rPr lang="ru-RU" sz="1000" dirty="0"/>
              <a:t> </a:t>
            </a:r>
            <a:r>
              <a:rPr lang="ru-RU" sz="1000" dirty="0" err="1"/>
              <a:t>green</a:t>
            </a:r>
            <a:r>
              <a:rPr lang="ru-RU" sz="1000" dirty="0"/>
              <a:t> - </a:t>
            </a:r>
            <a:r>
              <a:rPr lang="ru-RU" sz="1000" dirty="0" err="1"/>
              <a:t>Fuck</a:t>
            </a:r>
            <a:r>
              <a:rPr lang="ru-RU" sz="1000" dirty="0"/>
              <a:t> </a:t>
            </a:r>
            <a:r>
              <a:rPr lang="ru-RU" sz="1000" dirty="0" err="1"/>
              <a:t>You</a:t>
            </a:r>
            <a:endParaRPr lang="ru-RU" sz="1000" dirty="0"/>
          </a:p>
          <a:p>
            <a:r>
              <a:rPr lang="ru-RU" sz="1000" dirty="0"/>
              <a:t>2. Использование любых зеленых ингредиентов запрещено</a:t>
            </a:r>
          </a:p>
          <a:p>
            <a:r>
              <a:rPr lang="ru-RU" sz="1000" dirty="0"/>
              <a:t>3. В коктейле должно быть не менее 30 мл саке</a:t>
            </a:r>
          </a:p>
          <a:p>
            <a:r>
              <a:rPr lang="ru-RU" sz="1000" dirty="0"/>
              <a:t>4. Название коктейля должно состоять из трех слов</a:t>
            </a:r>
          </a:p>
          <a:p>
            <a:r>
              <a:rPr lang="ru-RU" sz="1000" dirty="0"/>
              <a:t>5. В истории коктейля запрещено использовать предлоги «и» и «на».</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766604" y="2590300"/>
            <a:ext cx="3263899" cy="326941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489007" y="192102"/>
            <a:ext cx="2165979"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@ginhead</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6585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383273E-167E-4CE4-90A3-9225006AE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81" y="2428505"/>
            <a:ext cx="2741465" cy="4212147"/>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054415" y="871268"/>
            <a:ext cx="4683069" cy="5493812"/>
          </a:xfrm>
          <a:prstGeom prst="rect">
            <a:avLst/>
          </a:prstGeom>
          <a:noFill/>
        </p:spPr>
        <p:txBody>
          <a:bodyPr wrap="square" rtlCol="0">
            <a:spAutoFit/>
          </a:bodyPr>
          <a:lstStyle/>
          <a:p>
            <a:r>
              <a:rPr lang="ru-RU" sz="900" dirty="0"/>
              <a:t>Кавказский слинг </a:t>
            </a:r>
          </a:p>
          <a:p>
            <a:endParaRPr lang="ru-RU" sz="900" dirty="0"/>
          </a:p>
          <a:p>
            <a:r>
              <a:rPr lang="ru-RU" sz="900" dirty="0"/>
              <a:t>Чача на кардамоне - 40 мл</a:t>
            </a:r>
          </a:p>
          <a:p>
            <a:r>
              <a:rPr lang="ru-RU" sz="900" dirty="0"/>
              <a:t>Осветлённый сок абхазских мандаринов - 30 мл</a:t>
            </a:r>
          </a:p>
          <a:p>
            <a:r>
              <a:rPr lang="ru-RU" sz="900" dirty="0"/>
              <a:t>Ликёр Куантро </a:t>
            </a:r>
            <a:r>
              <a:rPr lang="ru-RU" sz="900" dirty="0" err="1"/>
              <a:t>Блад</a:t>
            </a:r>
            <a:r>
              <a:rPr lang="ru-RU" sz="900" dirty="0"/>
              <a:t> </a:t>
            </a:r>
            <a:r>
              <a:rPr lang="ru-RU" sz="900" dirty="0" err="1"/>
              <a:t>орандж</a:t>
            </a:r>
            <a:r>
              <a:rPr lang="ru-RU" sz="900" dirty="0"/>
              <a:t> - 15 мл</a:t>
            </a:r>
          </a:p>
          <a:p>
            <a:r>
              <a:rPr lang="ru-RU" sz="900" dirty="0" err="1"/>
              <a:t>Мараскино</a:t>
            </a:r>
            <a:r>
              <a:rPr lang="ru-RU" sz="900" dirty="0"/>
              <a:t> - 10 мл</a:t>
            </a:r>
          </a:p>
          <a:p>
            <a:r>
              <a:rPr lang="ru-RU" sz="900" dirty="0"/>
              <a:t>Ликёр какао </a:t>
            </a:r>
            <a:r>
              <a:rPr lang="ru-RU" sz="900" dirty="0" err="1"/>
              <a:t>уайт</a:t>
            </a:r>
            <a:r>
              <a:rPr lang="ru-RU" sz="900" dirty="0"/>
              <a:t> - 15 мл</a:t>
            </a:r>
          </a:p>
          <a:p>
            <a:r>
              <a:rPr lang="ru-RU" sz="900" dirty="0"/>
              <a:t>Раствор лимонной кислоты - 20 мл</a:t>
            </a:r>
          </a:p>
          <a:p>
            <a:r>
              <a:rPr lang="ru-RU" sz="900" dirty="0"/>
              <a:t>Содовая с </a:t>
            </a:r>
            <a:r>
              <a:rPr lang="ru-RU" sz="900" dirty="0" err="1"/>
              <a:t>гидролатом</a:t>
            </a:r>
            <a:r>
              <a:rPr lang="ru-RU" sz="900" dirty="0"/>
              <a:t> из айрана - топ</a:t>
            </a:r>
          </a:p>
          <a:p>
            <a:endParaRPr lang="ru-RU" sz="900" dirty="0"/>
          </a:p>
          <a:p>
            <a:endParaRPr lang="ru-RU" sz="900" dirty="0"/>
          </a:p>
          <a:p>
            <a:r>
              <a:rPr lang="ru-RU" sz="900" dirty="0"/>
              <a:t>Альтернативная история.</a:t>
            </a:r>
          </a:p>
          <a:p>
            <a:endParaRPr lang="ru-RU" sz="900" dirty="0"/>
          </a:p>
          <a:p>
            <a:r>
              <a:rPr lang="ru-RU" sz="900" dirty="0"/>
              <a:t>Я уверен, что каждый из вас в течение жизни в той или иной ситуации неоднократно задавался вопросом: «а что если?». Что бы случилось, если бы ты выбрал другую профессию, если бы тогда не прогулял тот урок в школе, если бы в тот день не вышел на смену или сказал «да», когда друзья позвали в судьбоносное путешествие в другую страну. </a:t>
            </a:r>
          </a:p>
          <a:p>
            <a:endParaRPr lang="ru-RU" sz="900" dirty="0"/>
          </a:p>
          <a:p>
            <a:r>
              <a:rPr lang="ru-RU" sz="900" dirty="0"/>
              <a:t>Жизнь - не сплошная прямая линия. Напротив. На каждом ее сантиметре есть несколько разветвлений, других путей. Двигаясь вперёд по жизни, принимая то или иное решение, мы выбираем куда свернём в этот момент. Какую из альтернативных историй мы создадим сейчас. </a:t>
            </a:r>
          </a:p>
          <a:p>
            <a:endParaRPr lang="ru-RU" sz="900" dirty="0"/>
          </a:p>
          <a:p>
            <a:r>
              <a:rPr lang="ru-RU" sz="900" dirty="0"/>
              <a:t>Почти все время у нас есть выбор. В повседневных делах и решениях. И каждый из них - это альтернативная реальность. Сегодня ты пошёл на работу пешком, а другой ты поехал на такси, создав целую вселенную всевозможных развитий событий. </a:t>
            </a:r>
          </a:p>
          <a:p>
            <a:endParaRPr lang="ru-RU" sz="900" dirty="0"/>
          </a:p>
          <a:p>
            <a:r>
              <a:rPr lang="ru-RU" sz="900" dirty="0"/>
              <a:t>Я думаю, что было бы здорово, если бы у нас была карта со всеми «ветками» альтернативных реальностей. Мы бы видели на ней, что сделав какое-то действие, в какое место мы попадём. Какую реальность активируем. </a:t>
            </a:r>
          </a:p>
          <a:p>
            <a:endParaRPr lang="ru-RU" sz="900" dirty="0"/>
          </a:p>
          <a:p>
            <a:r>
              <a:rPr lang="ru-RU" sz="900" dirty="0"/>
              <a:t>Размышлять о том «что было бы если» - любимое моим мозгом развлечение. Зачастую он отправляет меня исследовать альтернативные реальности, где я делаю то, что никогда бы не сделал. В одной из таких реальностей я так же работал барменом. Мир в той вселенной никогда не знал и не пробовал коктейли категории «слинг». До сегодняшнего дня. </a:t>
            </a:r>
          </a:p>
          <a:p>
            <a:r>
              <a:rPr lang="ru-RU" sz="900" dirty="0"/>
              <a:t>Сегодня я, увлечённый работой с локальными ингредиентами, характерными  для жителей Кавказа, придумал напиток. </a:t>
            </a:r>
          </a:p>
          <a:p>
            <a:r>
              <a:rPr lang="ru-RU" sz="900" dirty="0"/>
              <a:t>Никакого Сингапура и не существует в этой альтернативной вселенной. А вот Кавказский Слинг с этого дня покоряет своим вкусом миллионы людей.</a:t>
            </a:r>
            <a:endParaRPr lang="ru-RU" sz="9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648714" y="1017916"/>
            <a:ext cx="3263900" cy="1169551"/>
          </a:xfrm>
          <a:prstGeom prst="rect">
            <a:avLst/>
          </a:prstGeom>
          <a:noFill/>
        </p:spPr>
        <p:txBody>
          <a:bodyPr wrap="square" rtlCol="0">
            <a:spAutoFit/>
          </a:bodyPr>
          <a:lstStyle/>
          <a:p>
            <a:r>
              <a:rPr lang="ru-RU" sz="1000" dirty="0"/>
              <a:t>1. Тебе нужно придумать коктейль «слинг».</a:t>
            </a:r>
          </a:p>
          <a:p>
            <a:r>
              <a:rPr lang="ru-RU" sz="1000" dirty="0"/>
              <a:t>2. Разрешается использовать алкоголь только из бутылок с винтовыми пробками.</a:t>
            </a:r>
          </a:p>
          <a:p>
            <a:r>
              <a:rPr lang="ru-RU" sz="1000" dirty="0"/>
              <a:t>3. В составе должно быть минимум 3 ликера.</a:t>
            </a:r>
          </a:p>
          <a:p>
            <a:r>
              <a:rPr lang="ru-RU" sz="1000" dirty="0"/>
              <a:t>4. Подача на </a:t>
            </a:r>
            <a:r>
              <a:rPr lang="ru-RU" sz="1000" dirty="0" err="1"/>
              <a:t>краш</a:t>
            </a:r>
            <a:r>
              <a:rPr lang="ru-RU" sz="1000" dirty="0"/>
              <a:t> (дробленый лед) — запрещена. </a:t>
            </a:r>
          </a:p>
          <a:p>
            <a:r>
              <a:rPr lang="ru-RU" sz="1000" dirty="0"/>
              <a:t>5. В истории коктейля должно быть минимум 5 раз использовано слово «альтернатива».</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648715" y="2311879"/>
            <a:ext cx="3263899" cy="4354019"/>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122445" y="192102"/>
            <a:ext cx="4899098"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@denis.buylov_cocos.bar</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7370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BFDDF3B0-65FB-4BE3-9940-2C778CA50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946" y="2486633"/>
            <a:ext cx="2716713" cy="3620869"/>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412946" y="3045125"/>
            <a:ext cx="4082339" cy="2554545"/>
          </a:xfrm>
          <a:prstGeom prst="rect">
            <a:avLst/>
          </a:prstGeom>
          <a:noFill/>
        </p:spPr>
        <p:txBody>
          <a:bodyPr wrap="square" rtlCol="0">
            <a:spAutoFit/>
          </a:bodyPr>
          <a:lstStyle/>
          <a:p>
            <a:r>
              <a:rPr lang="ru-RU" sz="1000" dirty="0"/>
              <a:t>Заходит как-то Юрий Лоза в </a:t>
            </a:r>
            <a:r>
              <a:rPr lang="ru-RU" sz="1000" dirty="0" err="1"/>
              <a:t>Ионотеку</a:t>
            </a:r>
            <a:r>
              <a:rPr lang="ru-RU" sz="1000" dirty="0"/>
              <a:t> посреди пятничной ночи, а там диджей какое-то техно и памп ставит. Захотелось Юре, чтоб молодежь под «на маленьком плоту» потусовалась. А диджей отказывает, говорит «заказы не принимаю, сейчас вот клёвый трек будет, послушай, дядь, потусуйся!» и ставит </a:t>
            </a:r>
            <a:r>
              <a:rPr lang="ru-RU" sz="1000" dirty="0" err="1"/>
              <a:t>Solomun</a:t>
            </a:r>
            <a:r>
              <a:rPr lang="ru-RU" sz="1000" dirty="0"/>
              <a:t> — </a:t>
            </a:r>
            <a:r>
              <a:rPr lang="ru-RU" sz="1000" dirty="0" err="1"/>
              <a:t>Kackvogel</a:t>
            </a:r>
            <a:r>
              <a:rPr lang="ru-RU" sz="1000" dirty="0"/>
              <a:t>. Расстроенный Юра решил всё-таки не уходить сразу с вечеринки, а </a:t>
            </a:r>
            <a:r>
              <a:rPr lang="ru-RU" sz="1000" dirty="0" err="1"/>
              <a:t>подбухнуть</a:t>
            </a:r>
            <a:r>
              <a:rPr lang="ru-RU" sz="1000" dirty="0"/>
              <a:t>. Подошёл к стойке и заказал у бармена «что-нибудь русское, а то непонятны эти все заграничные исполнители, нет в них этой широкой русской души!»</a:t>
            </a:r>
            <a:br>
              <a:rPr lang="ru-RU" sz="1000" dirty="0"/>
            </a:br>
            <a:br>
              <a:rPr lang="ru-RU" sz="1000" dirty="0"/>
            </a:br>
            <a:r>
              <a:rPr lang="ru-RU" sz="1000" dirty="0"/>
              <a:t>Коктейль «Русская душа»</a:t>
            </a:r>
            <a:br>
              <a:rPr lang="ru-RU" sz="1000" dirty="0"/>
            </a:br>
            <a:r>
              <a:rPr lang="ru-RU" sz="1000" dirty="0"/>
              <a:t>Лёд</a:t>
            </a:r>
            <a:br>
              <a:rPr lang="ru-RU" sz="1000" dirty="0"/>
            </a:br>
            <a:r>
              <a:rPr lang="ru-RU" sz="1000" dirty="0"/>
              <a:t>Облепиховая настойка 70</a:t>
            </a:r>
            <a:br>
              <a:rPr lang="ru-RU" sz="1000" dirty="0"/>
            </a:br>
            <a:r>
              <a:rPr lang="ru-RU" sz="1000" dirty="0"/>
              <a:t>Ложка цветочного мёда</a:t>
            </a:r>
            <a:br>
              <a:rPr lang="ru-RU" sz="1000" dirty="0"/>
            </a:br>
            <a:r>
              <a:rPr lang="ru-RU" sz="1000" dirty="0"/>
              <a:t>Морс 200</a:t>
            </a:r>
            <a:br>
              <a:rPr lang="ru-RU" sz="1000" dirty="0"/>
            </a:br>
            <a:r>
              <a:rPr lang="ru-RU" sz="1000" dirty="0"/>
              <a:t>Яблоко</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463702" y="916970"/>
            <a:ext cx="4216583" cy="1169551"/>
          </a:xfrm>
          <a:prstGeom prst="rect">
            <a:avLst/>
          </a:prstGeom>
          <a:noFill/>
        </p:spPr>
        <p:txBody>
          <a:bodyPr wrap="square" rtlCol="0">
            <a:spAutoFit/>
          </a:bodyPr>
          <a:lstStyle/>
          <a:p>
            <a:r>
              <a:rPr lang="ru-RU" sz="1000" dirty="0"/>
              <a:t>1. Тема коктейля: «Что бы Юрий Лоза сказал о творчестве </a:t>
            </a:r>
            <a:r>
              <a:rPr lang="ru-RU" sz="1000" dirty="0" err="1"/>
              <a:t>Solomun'a</a:t>
            </a:r>
            <a:r>
              <a:rPr lang="ru-RU" sz="1000" dirty="0"/>
              <a:t>».</a:t>
            </a:r>
            <a:br>
              <a:rPr lang="ru-RU" sz="1000" dirty="0"/>
            </a:br>
            <a:r>
              <a:rPr lang="ru-RU" sz="1000" dirty="0"/>
              <a:t>2. Коктейль должен состоять только из ингредиентов произрастающих или производящихся на территории России.</a:t>
            </a:r>
            <a:br>
              <a:rPr lang="ru-RU" sz="1000" dirty="0"/>
            </a:br>
            <a:r>
              <a:rPr lang="ru-RU" sz="1000" dirty="0"/>
              <a:t>3. Использование кваса запрещено.</a:t>
            </a:r>
            <a:br>
              <a:rPr lang="ru-RU" sz="1000" dirty="0"/>
            </a:br>
            <a:r>
              <a:rPr lang="ru-RU" sz="1000" dirty="0"/>
              <a:t>4. Тип коктейля — </a:t>
            </a:r>
            <a:r>
              <a:rPr lang="ru-RU" sz="1000" dirty="0" err="1"/>
              <a:t>хайбол</a:t>
            </a:r>
            <a:r>
              <a:rPr lang="ru-RU" sz="1000" dirty="0"/>
              <a:t>.</a:t>
            </a:r>
            <a:br>
              <a:rPr lang="ru-RU" sz="1000" dirty="0"/>
            </a:br>
            <a:r>
              <a:rPr lang="ru-RU" sz="1000" dirty="0"/>
              <a:t>5. История коктейля должна начинаться с фразы: «Заходит как-то Юрий Лоза в </a:t>
            </a:r>
            <a:r>
              <a:rPr lang="ru-RU" sz="1000" dirty="0" err="1"/>
              <a:t>Ионотеку</a:t>
            </a:r>
            <a:r>
              <a:rPr lang="ru-RU" sz="1000" dirty="0"/>
              <a:t>...»</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2" y="2226614"/>
            <a:ext cx="3263899" cy="4156933"/>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004097" y="192102"/>
            <a:ext cx="3135795"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@dashavishnya</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9173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00533F8-504E-4E8F-886F-88B90F4A1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07" y="2441276"/>
            <a:ext cx="2811603" cy="2811603"/>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07837" y="2226614"/>
            <a:ext cx="4082339" cy="4247317"/>
          </a:xfrm>
          <a:prstGeom prst="rect">
            <a:avLst/>
          </a:prstGeom>
          <a:noFill/>
        </p:spPr>
        <p:txBody>
          <a:bodyPr wrap="square" rtlCol="0">
            <a:spAutoFit/>
          </a:bodyPr>
          <a:lstStyle/>
          <a:p>
            <a:r>
              <a:rPr lang="ru-RU" sz="1000" dirty="0" err="1"/>
              <a:t>Кааароче</a:t>
            </a:r>
            <a:r>
              <a:rPr lang="ru-RU" sz="1000" dirty="0"/>
              <a:t>. У меня сегодня пост. Не, не в плане еды. Прост многоуважаемый </a:t>
            </a:r>
            <a:r>
              <a:rPr lang="ru-RU" sz="1000" dirty="0">
                <a:hlinkClick r:id="rId3"/>
              </a:rPr>
              <a:t>@drinkhacker.ru</a:t>
            </a:r>
            <a:r>
              <a:rPr lang="ru-RU" sz="1000" dirty="0"/>
              <a:t> организовал конкурс (хорошо, что не </a:t>
            </a:r>
            <a:r>
              <a:rPr lang="ru-RU" sz="1000" dirty="0" err="1"/>
              <a:t>челлендж</a:t>
            </a:r>
            <a:r>
              <a:rPr lang="ru-RU" sz="1000" dirty="0"/>
              <a:t>) под названием "Я, знаете ли, воображаю". На выполнение задания дал пять дней. Какого задания? Придумать коктейль с двумя видами хереса, без коньяка и виски, на тему Июля, но без времён года. Назвать напиток нужно цифрами. Римскими и арабскими.</a:t>
            </a:r>
            <a:br>
              <a:rPr lang="ru-RU" sz="1000" dirty="0"/>
            </a:br>
            <a:r>
              <a:rPr lang="ru-RU" sz="1000" dirty="0"/>
              <a:t>И в соответствии с правилами конкурса я все пять дней воображал. Честно. Херес - это Испания. А Испания в июле - это Бег с быками в </a:t>
            </a:r>
            <a:r>
              <a:rPr lang="ru-RU" sz="1000" dirty="0" err="1"/>
              <a:t>Памплоне</a:t>
            </a:r>
            <a:r>
              <a:rPr lang="ru-RU" sz="1000" dirty="0"/>
              <a:t> (это Наварра) и цветение лавандовых полей в </a:t>
            </a:r>
            <a:r>
              <a:rPr lang="ru-RU" sz="1000" dirty="0" err="1"/>
              <a:t>Бриуэга</a:t>
            </a:r>
            <a:r>
              <a:rPr lang="ru-RU" sz="1000" dirty="0"/>
              <a:t>. (Думали они во Франции? Я тоже. Но они ещё и в Испании)</a:t>
            </a:r>
            <a:br>
              <a:rPr lang="ru-RU" sz="1000" dirty="0"/>
            </a:br>
            <a:r>
              <a:rPr lang="ru-RU" sz="1000" dirty="0" err="1"/>
              <a:t>Кароч</a:t>
            </a:r>
            <a:r>
              <a:rPr lang="ru-RU" sz="1000" dirty="0"/>
              <a:t>, я воображал как было бы круто отправится туда этим летом (я же </a:t>
            </a:r>
            <a:r>
              <a:rPr lang="ru-RU" sz="1000" dirty="0" err="1"/>
              <a:t>загранник</a:t>
            </a:r>
            <a:r>
              <a:rPr lang="ru-RU" sz="1000" dirty="0"/>
              <a:t> зачем-то сделал?) Ходить, бродить, не исключено что бегать, и запивать впечатления самодостаточными испанскими напитками. Хересом, например, который известен с 1100 года до н.э. и окончательно-законодательно сформировался 1934м. А что в него добавить?...</a:t>
            </a:r>
            <a:br>
              <a:rPr lang="ru-RU" sz="1000" dirty="0"/>
            </a:br>
            <a:r>
              <a:rPr lang="ru-RU" sz="1000" dirty="0"/>
              <a:t>1100XXXIII</a:t>
            </a:r>
            <a:br>
              <a:rPr lang="ru-RU" sz="1000" dirty="0"/>
            </a:br>
            <a:r>
              <a:rPr lang="ru-RU" sz="1000" dirty="0"/>
              <a:t>- 40 мл херес </a:t>
            </a:r>
            <a:r>
              <a:rPr lang="ru-RU" sz="1000" dirty="0" err="1"/>
              <a:t>Fino</a:t>
            </a:r>
            <a:br>
              <a:rPr lang="ru-RU" sz="1000" dirty="0"/>
            </a:br>
            <a:r>
              <a:rPr lang="ru-RU" sz="1000" dirty="0"/>
              <a:t>- 40 мл херес </a:t>
            </a:r>
            <a:r>
              <a:rPr lang="ru-RU" sz="1000" dirty="0" err="1"/>
              <a:t>Olorosso</a:t>
            </a:r>
            <a:br>
              <a:rPr lang="ru-RU" sz="1000" dirty="0"/>
            </a:br>
            <a:r>
              <a:rPr lang="ru-RU" sz="1000" dirty="0"/>
              <a:t>- кубик сахара</a:t>
            </a:r>
            <a:br>
              <a:rPr lang="ru-RU" sz="1000" dirty="0"/>
            </a:br>
            <a:r>
              <a:rPr lang="ru-RU" sz="1000" dirty="0"/>
              <a:t>- 3-4 </a:t>
            </a:r>
            <a:r>
              <a:rPr lang="ru-RU" sz="1000" dirty="0" err="1"/>
              <a:t>Дэш</a:t>
            </a:r>
            <a:r>
              <a:rPr lang="ru-RU" sz="1000" dirty="0"/>
              <a:t> лавандового </a:t>
            </a:r>
            <a:r>
              <a:rPr lang="ru-RU" sz="1000" dirty="0" err="1"/>
              <a:t>биттера</a:t>
            </a:r>
            <a:br>
              <a:rPr lang="ru-RU" sz="1000" dirty="0"/>
            </a:br>
            <a:r>
              <a:rPr lang="ru-RU" sz="1000" dirty="0"/>
              <a:t>- </a:t>
            </a:r>
            <a:r>
              <a:rPr lang="ru-RU" sz="1000" dirty="0" err="1"/>
              <a:t>Cava</a:t>
            </a:r>
            <a:r>
              <a:rPr lang="ru-RU" sz="1000" dirty="0"/>
              <a:t> </a:t>
            </a:r>
            <a:r>
              <a:rPr lang="ru-RU" sz="1000" dirty="0" err="1"/>
              <a:t>brut</a:t>
            </a:r>
            <a:r>
              <a:rPr lang="ru-RU" sz="1000" dirty="0"/>
              <a:t>.</a:t>
            </a:r>
            <a:br>
              <a:rPr lang="ru-RU" sz="1000" dirty="0"/>
            </a:br>
            <a:r>
              <a:rPr lang="ru-RU" sz="1000" dirty="0"/>
              <a:t>- украсить конфетой с </a:t>
            </a:r>
            <a:r>
              <a:rPr lang="ru-RU" sz="1000" dirty="0" err="1"/>
              <a:t>орехоном</a:t>
            </a:r>
            <a:r>
              <a:rPr lang="ru-RU" sz="1000" dirty="0"/>
              <a:t>.</a:t>
            </a:r>
            <a:br>
              <a:rPr lang="ru-RU" sz="1000" dirty="0"/>
            </a:br>
            <a:r>
              <a:rPr lang="ru-RU" sz="1000" dirty="0"/>
              <a:t>(А не с курагой - мы же в Испании)</a:t>
            </a:r>
            <a:br>
              <a:rPr lang="ru-RU" sz="1000" dirty="0"/>
            </a:br>
            <a:r>
              <a:rPr lang="ru-RU" sz="1000" dirty="0"/>
              <a:t>Готовить в стиле Олд Фэшн из май </a:t>
            </a:r>
            <a:r>
              <a:rPr lang="ru-RU" sz="1000" dirty="0" err="1"/>
              <a:t>профэшн</a:t>
            </a:r>
            <a:r>
              <a:rPr lang="ru-RU" sz="1000" dirty="0"/>
              <a:t>.</a:t>
            </a:r>
            <a:br>
              <a:rPr lang="ru-RU" sz="1000" dirty="0"/>
            </a:br>
            <a:r>
              <a:rPr lang="ru-RU" sz="1000" dirty="0"/>
              <a:t>Пить и улыбаться.</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463702" y="916970"/>
            <a:ext cx="4216583" cy="861774"/>
          </a:xfrm>
          <a:prstGeom prst="rect">
            <a:avLst/>
          </a:prstGeom>
          <a:noFill/>
        </p:spPr>
        <p:txBody>
          <a:bodyPr wrap="square" rtlCol="0">
            <a:spAutoFit/>
          </a:bodyPr>
          <a:lstStyle/>
          <a:p>
            <a:r>
              <a:rPr lang="ru-RU" sz="1000" dirty="0"/>
              <a:t>1. Тема коктейля: Июль</a:t>
            </a:r>
            <a:br>
              <a:rPr lang="ru-RU" sz="1000" dirty="0"/>
            </a:br>
            <a:r>
              <a:rPr lang="ru-RU" sz="1000" dirty="0"/>
              <a:t>2. В составе коктейля должны быть 2 вида хереса.</a:t>
            </a:r>
            <a:br>
              <a:rPr lang="ru-RU" sz="1000" dirty="0"/>
            </a:br>
            <a:r>
              <a:rPr lang="ru-RU" sz="1000" dirty="0"/>
              <a:t>3. Использовать виски и ром — запрещено.</a:t>
            </a:r>
            <a:br>
              <a:rPr lang="ru-RU" sz="1000" dirty="0"/>
            </a:br>
            <a:r>
              <a:rPr lang="ru-RU" sz="1000" dirty="0"/>
              <a:t>4. Название коктейля должно состоять из римских и арабских цифр.</a:t>
            </a:r>
            <a:br>
              <a:rPr lang="ru-RU" sz="1000" dirty="0"/>
            </a:br>
            <a:r>
              <a:rPr lang="ru-RU" sz="1000" dirty="0"/>
              <a:t>5. История коктейля не должна быть о временах года.</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831752" y="2226615"/>
            <a:ext cx="3263899" cy="3259786"/>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224927" y="192102"/>
            <a:ext cx="2694135"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@kostyasova</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3895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889AC68C-CB29-44C8-9E26-2165AF8B9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14" y="2900386"/>
            <a:ext cx="2512675" cy="3140844"/>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3690694" y="650175"/>
            <a:ext cx="5177261" cy="6124754"/>
          </a:xfrm>
          <a:prstGeom prst="rect">
            <a:avLst/>
          </a:prstGeom>
          <a:noFill/>
        </p:spPr>
        <p:txBody>
          <a:bodyPr wrap="square" rtlCol="0">
            <a:spAutoFit/>
          </a:bodyPr>
          <a:lstStyle/>
          <a:p>
            <a:r>
              <a:rPr lang="ru-RU" sz="800" dirty="0"/>
              <a:t>•</a:t>
            </a:r>
            <a:r>
              <a:rPr lang="ru-RU" sz="800" dirty="0" err="1"/>
              <a:t>Around</a:t>
            </a:r>
            <a:r>
              <a:rPr lang="ru-RU" sz="800" dirty="0"/>
              <a:t> </a:t>
            </a:r>
            <a:r>
              <a:rPr lang="ru-RU" sz="800" dirty="0" err="1"/>
              <a:t>the</a:t>
            </a:r>
            <a:r>
              <a:rPr lang="ru-RU" sz="800" dirty="0"/>
              <a:t> </a:t>
            </a:r>
            <a:r>
              <a:rPr lang="ru-RU" sz="800" dirty="0" err="1"/>
              <a:t>pony</a:t>
            </a:r>
            <a:r>
              <a:rPr lang="ru-RU" sz="800" dirty="0"/>
              <a:t>•</a:t>
            </a:r>
            <a:br>
              <a:rPr lang="ru-RU" sz="800" dirty="0"/>
            </a:br>
            <a:r>
              <a:rPr lang="ru-RU" sz="800" dirty="0"/>
              <a:t>Состав:</a:t>
            </a:r>
            <a:br>
              <a:rPr lang="ru-RU" sz="800" dirty="0"/>
            </a:br>
            <a:r>
              <a:rPr lang="ru-RU" sz="800" dirty="0"/>
              <a:t>Водка абсолют ваниль 40</a:t>
            </a:r>
            <a:br>
              <a:rPr lang="ru-RU" sz="800" dirty="0"/>
            </a:br>
            <a:r>
              <a:rPr lang="ru-RU" sz="800" dirty="0"/>
              <a:t>Водка на како бобах 20</a:t>
            </a:r>
            <a:br>
              <a:rPr lang="ru-RU" sz="800" dirty="0"/>
            </a:br>
            <a:r>
              <a:rPr lang="ru-RU" sz="800" dirty="0"/>
              <a:t>Водка на тропическом чае 20</a:t>
            </a:r>
            <a:br>
              <a:rPr lang="ru-RU" sz="800" dirty="0"/>
            </a:br>
            <a:r>
              <a:rPr lang="ru-RU" sz="800" dirty="0"/>
              <a:t>Ми-то-</a:t>
            </a:r>
            <a:r>
              <a:rPr lang="ru-RU" sz="800" dirty="0" err="1"/>
              <a:t>фалернум</a:t>
            </a:r>
            <a:r>
              <a:rPr lang="ru-RU" sz="800" dirty="0"/>
              <a:t> 10</a:t>
            </a:r>
            <a:br>
              <a:rPr lang="ru-RU" sz="800" dirty="0"/>
            </a:br>
            <a:r>
              <a:rPr lang="ru-RU" sz="800" dirty="0"/>
              <a:t>Сироп имбирь 10</a:t>
            </a:r>
            <a:br>
              <a:rPr lang="ru-RU" sz="800" dirty="0"/>
            </a:br>
            <a:r>
              <a:rPr lang="ru-RU" sz="800" dirty="0"/>
              <a:t>Сироп корица 10</a:t>
            </a:r>
            <a:br>
              <a:rPr lang="ru-RU" sz="800" dirty="0"/>
            </a:br>
            <a:r>
              <a:rPr lang="ru-RU" sz="800" dirty="0"/>
              <a:t>Мёд 10</a:t>
            </a:r>
            <a:br>
              <a:rPr lang="ru-RU" sz="800" dirty="0"/>
            </a:br>
            <a:r>
              <a:rPr lang="ru-RU" sz="800" dirty="0"/>
              <a:t>Лайм сок 35</a:t>
            </a:r>
            <a:br>
              <a:rPr lang="ru-RU" sz="800" dirty="0"/>
            </a:br>
            <a:r>
              <a:rPr lang="ru-RU" sz="800" dirty="0"/>
              <a:t>Апельсин сок 35</a:t>
            </a:r>
            <a:br>
              <a:rPr lang="ru-RU" sz="800" dirty="0"/>
            </a:br>
            <a:r>
              <a:rPr lang="ru-RU" sz="800" dirty="0"/>
              <a:t>Шейк Пур с </a:t>
            </a:r>
            <a:r>
              <a:rPr lang="ru-RU" sz="800" dirty="0" err="1"/>
              <a:t>крашем</a:t>
            </a:r>
            <a:br>
              <a:rPr lang="ru-RU" sz="800" dirty="0"/>
            </a:br>
            <a:r>
              <a:rPr lang="ru-RU" sz="800" dirty="0"/>
              <a:t>ми-то-</a:t>
            </a:r>
            <a:r>
              <a:rPr lang="ru-RU" sz="800" dirty="0" err="1"/>
              <a:t>фалернум</a:t>
            </a:r>
            <a:r>
              <a:rPr lang="ru-RU" sz="800" dirty="0"/>
              <a:t>:</a:t>
            </a:r>
            <a:r>
              <a:rPr lang="en-US" sz="800" dirty="0"/>
              <a:t> </a:t>
            </a:r>
            <a:r>
              <a:rPr lang="ru-RU" sz="800" dirty="0" err="1"/>
              <a:t>Россо</a:t>
            </a:r>
            <a:r>
              <a:rPr lang="ru-RU" sz="800" dirty="0"/>
              <a:t>, </a:t>
            </a:r>
            <a:r>
              <a:rPr lang="ru-RU" sz="800" dirty="0" err="1"/>
              <a:t>рубино</a:t>
            </a:r>
            <a:r>
              <a:rPr lang="ru-RU" sz="800" dirty="0"/>
              <a:t>, </a:t>
            </a:r>
            <a:r>
              <a:rPr lang="ru-RU" sz="800" dirty="0" err="1"/>
              <a:t>фернет</a:t>
            </a:r>
            <a:r>
              <a:rPr lang="ru-RU" sz="800" dirty="0"/>
              <a:t>, мартини </a:t>
            </a:r>
            <a:r>
              <a:rPr lang="ru-RU" sz="800" dirty="0" err="1"/>
              <a:t>битьер</a:t>
            </a:r>
            <a:r>
              <a:rPr lang="ru-RU" sz="800" dirty="0"/>
              <a:t> настояно все на цикории сутки.</a:t>
            </a:r>
            <a:br>
              <a:rPr lang="ru-RU" sz="800" dirty="0"/>
            </a:br>
            <a:br>
              <a:rPr lang="ru-RU" sz="800" dirty="0"/>
            </a:br>
            <a:r>
              <a:rPr lang="ru-RU" sz="800" dirty="0"/>
              <a:t>В 2014 г. я жил в огромной коммуналке. Здравствуйте питерские коммуналки!</a:t>
            </a:r>
            <a:br>
              <a:rPr lang="ru-RU" sz="800" dirty="0"/>
            </a:br>
            <a:r>
              <a:rPr lang="ru-RU" sz="800" dirty="0"/>
              <a:t>Это не 3-4 комнаты, даже не 6-7 и не 8-10 комнат! Спокойнее, спокойствие! Барабанная дробь, 19ть комнат!</a:t>
            </a:r>
            <a:br>
              <a:rPr lang="ru-RU" sz="800" dirty="0"/>
            </a:br>
            <a:r>
              <a:rPr lang="ru-RU" sz="800" dirty="0"/>
              <a:t>Бывшие общежития с длинными коридорами, двумя туалетами, большой кухней с 4я раковинами, 4я газовыми плитами, девятнадцатью стиральными машинами и одной ванной комнатой! Коммуналка реально была чистая, а изюм ванной был в том, что в этой коммуналке раньше жил всем известный Дмитрий Пучков(гоблин).</a:t>
            </a:r>
            <a:br>
              <a:rPr lang="ru-RU" sz="800" dirty="0"/>
            </a:br>
            <a:r>
              <a:rPr lang="ru-RU" sz="800" dirty="0"/>
              <a:t>Он придумал прикольную очередь с номерками в комнату для мытья. Когда ты моешься, соседи идут в душ и вешают свой номерок, а ты выходя идёшь и стучишь им в дверь. Люди кричат «Спасибо» и выходят мыться. Жили там приличные люди. Наркоманов, </a:t>
            </a:r>
            <a:r>
              <a:rPr lang="ru-RU" sz="800" dirty="0" err="1"/>
              <a:t>бухарей</a:t>
            </a:r>
            <a:r>
              <a:rPr lang="ru-RU" sz="800" dirty="0"/>
              <a:t>, убийц не было, но без пары персонажей не обошлось!</a:t>
            </a:r>
            <a:br>
              <a:rPr lang="ru-RU" sz="800" dirty="0"/>
            </a:br>
            <a:r>
              <a:rPr lang="ru-RU" sz="800" dirty="0"/>
              <a:t>В комнате номер 17 жила Женщина Капитан. Когда-то за круглым рыцарским столом окрестила она сама себя мечом чистоты и порядка, наложив на себя миссию следить за всем и всеми! Делать ей короче было </a:t>
            </a:r>
            <a:r>
              <a:rPr lang="ru-RU" sz="800" dirty="0" err="1"/>
              <a:t>нех</a:t>
            </a:r>
            <a:r>
              <a:rPr lang="ru-RU" sz="800" dirty="0"/>
              <a:t>..й!</a:t>
            </a:r>
            <a:br>
              <a:rPr lang="ru-RU" sz="800" dirty="0"/>
            </a:br>
            <a:r>
              <a:rPr lang="ru-RU" sz="800" dirty="0"/>
              <a:t>И был один парень - Вин Дизель (так мы его называли с молодыми соседями) - подкачанный лысый парнишка с угрюмым лицом, который всегда ходил в шортах и с голым торсом. Работал он на электричках в </a:t>
            </a:r>
            <a:r>
              <a:rPr lang="ru-RU" sz="800" dirty="0" err="1"/>
              <a:t>ржд</a:t>
            </a:r>
            <a:r>
              <a:rPr lang="ru-RU" sz="800" dirty="0"/>
              <a:t> и редко здоровался. Возможно, он ненавидел людей?! Мне иногда казалось, что он при любой возможности вставит нож в спину, как в Хрониках </a:t>
            </a:r>
            <a:r>
              <a:rPr lang="ru-RU" sz="800" dirty="0" err="1"/>
              <a:t>Риддика</a:t>
            </a:r>
            <a:r>
              <a:rPr lang="ru-RU" sz="800" dirty="0"/>
              <a:t>. Убьет из-за вчерашней бабушки, которая довела его на рейсе и прокляла за лишние проверки ее пенсионного удостоверения! Он заваривал себе цикорий и готовил миллион кг бобов из стеклянных банок, я думаю, это питание делало его сильнее!</a:t>
            </a:r>
            <a:br>
              <a:rPr lang="ru-RU" sz="800" dirty="0"/>
            </a:br>
            <a:r>
              <a:rPr lang="ru-RU" sz="800" dirty="0"/>
              <a:t>Он жил в 8, а я в 4 комнате. В один из дней я повесил номерок, мне постучались в дверь, я крикнул «Спасибо» и пошёл принимать водные процедуры. Я очень удивился, обнаружив в ванной маленького резинового пони. Хотя чему было удивляться: в нескольких комнатах жили семьи с детьми.</a:t>
            </a:r>
            <a:endParaRPr lang="en-US" sz="800" dirty="0"/>
          </a:p>
          <a:p>
            <a:r>
              <a:rPr lang="ru-RU" sz="800" dirty="0"/>
              <a:t>Это в целом отдельная история!!! Я отложил пони в сторону без задней мысли, сделал все дела, вышел и увидел на двери номер 8. Идя до своей комнаты, я постучал в дверь Вин Дизелю и пошёл собираться на работу.</a:t>
            </a:r>
            <a:br>
              <a:rPr lang="ru-RU" sz="800" dirty="0"/>
            </a:br>
            <a:r>
              <a:rPr lang="ru-RU" sz="800" dirty="0"/>
              <a:t>На следующий день я готовил себе поесть на огромной кухне и наблюдал слюни и сопли маленькой девочки лет пяти из комнаты 3. Она плакала и просила маму найти ее любимого пони. Вот я удивился! Зачем Вин Дизелю пони? Идей у меня не было, а вот все обстоятельства говорили о нахождении пони в комнате Вин Дизеля!!! Девочка плакала, еда моя была уже почти готова и тут в кухню вошёл он - суровый, угрюмый, пара грязных банок в руках и, как всегда, без приветствия. Я замер. Жду когда он скажет, что пони у него, держи девочка не плачь! Тишина, пауза, моет банки, уходит. Где пони гад?!</a:t>
            </a:r>
            <a:br>
              <a:rPr lang="ru-RU" sz="800" dirty="0"/>
            </a:br>
            <a:r>
              <a:rPr lang="ru-RU" sz="800" dirty="0"/>
              <a:t>После этого я косился на него и думал, а зачем же такому парню пони? Как вы понимаете, обвинить его, основываясь на своих догадках, я не мог - он бы дал мне </a:t>
            </a:r>
            <a:r>
              <a:rPr lang="ru-RU" sz="800" dirty="0" err="1"/>
              <a:t>люлей</a:t>
            </a:r>
            <a:r>
              <a:rPr lang="ru-RU" sz="800" dirty="0"/>
              <a:t>! Не люля-кебаб, а тех, что дают кулаками! Может он приходит с работы и играет в игрушки? Моя фантазия выдавала множество веселых версий в его адрес на тему игрушек. А когда я рассказал соседям эту историю мы прозвали его «</a:t>
            </a:r>
            <a:r>
              <a:rPr lang="ru-RU" sz="800" dirty="0" err="1"/>
              <a:t>my</a:t>
            </a:r>
            <a:r>
              <a:rPr lang="ru-RU" sz="800" dirty="0"/>
              <a:t> </a:t>
            </a:r>
            <a:r>
              <a:rPr lang="ru-RU" sz="800" dirty="0" err="1"/>
              <a:t>little</a:t>
            </a:r>
            <a:r>
              <a:rPr lang="ru-RU" sz="800" dirty="0"/>
              <a:t> </a:t>
            </a:r>
            <a:r>
              <a:rPr lang="ru-RU" sz="800" dirty="0" err="1"/>
              <a:t>pony</a:t>
            </a:r>
            <a:r>
              <a:rPr lang="ru-RU" sz="800" dirty="0"/>
              <a:t>»!</a:t>
            </a:r>
            <a:br>
              <a:rPr lang="ru-RU" sz="800" dirty="0"/>
            </a:br>
            <a:r>
              <a:rPr lang="ru-RU" sz="800" dirty="0"/>
              <a:t>Самое смешное в этой истории - мои странные догадки. Как оказалось через неделю, мальчик из 13ой комнаты взял игрушку себе и спрятал, а мама нашла ее и вернула пони девочке. Она наверное была счастлива! Проблема разрешилась, гармония в коммуналке восстановлена! Мораль простая: Я, знаете ли, воображаю! Но, вин дизель ни в чем не виноват!</a:t>
            </a:r>
            <a:endParaRPr lang="ru-RU" sz="8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3" y="795506"/>
            <a:ext cx="2831198" cy="1323439"/>
          </a:xfrm>
          <a:prstGeom prst="rect">
            <a:avLst/>
          </a:prstGeom>
          <a:noFill/>
        </p:spPr>
        <p:txBody>
          <a:bodyPr wrap="square" rtlCol="0">
            <a:spAutoFit/>
          </a:bodyPr>
          <a:lstStyle/>
          <a:p>
            <a:r>
              <a:rPr lang="ru-RU" sz="1000" dirty="0"/>
              <a:t>1. Тема коктейля: Кроссовер </a:t>
            </a:r>
            <a:r>
              <a:rPr lang="ru-RU" sz="1000" dirty="0" err="1"/>
              <a:t>My</a:t>
            </a:r>
            <a:r>
              <a:rPr lang="ru-RU" sz="1000" dirty="0"/>
              <a:t> </a:t>
            </a:r>
            <a:r>
              <a:rPr lang="ru-RU" sz="1000" dirty="0" err="1"/>
              <a:t>Little</a:t>
            </a:r>
            <a:r>
              <a:rPr lang="ru-RU" sz="1000" dirty="0"/>
              <a:t> </a:t>
            </a:r>
            <a:r>
              <a:rPr lang="ru-RU" sz="1000" dirty="0" err="1"/>
              <a:t>Pony</a:t>
            </a:r>
            <a:r>
              <a:rPr lang="ru-RU" sz="1000" dirty="0"/>
              <a:t> и </a:t>
            </a:r>
            <a:r>
              <a:rPr lang="ru-RU" sz="1000" dirty="0" err="1"/>
              <a:t>Tiki</a:t>
            </a:r>
            <a:br>
              <a:rPr lang="ru-RU" sz="1000" dirty="0"/>
            </a:br>
            <a:r>
              <a:rPr lang="ru-RU" sz="1000" dirty="0"/>
              <a:t>2. Твист на коктейль </a:t>
            </a:r>
            <a:r>
              <a:rPr lang="ru-RU" sz="1000" dirty="0" err="1"/>
              <a:t>Pearl</a:t>
            </a:r>
            <a:r>
              <a:rPr lang="ru-RU" sz="1000" dirty="0"/>
              <a:t> </a:t>
            </a:r>
            <a:r>
              <a:rPr lang="ru-RU" sz="1000" dirty="0" err="1"/>
              <a:t>Diver</a:t>
            </a:r>
            <a:r>
              <a:rPr lang="ru-RU" sz="1000" dirty="0"/>
              <a:t> но с единорогами</a:t>
            </a:r>
            <a:br>
              <a:rPr lang="ru-RU" sz="1000" dirty="0"/>
            </a:br>
            <a:r>
              <a:rPr lang="ru-RU" sz="1000" dirty="0"/>
              <a:t>3. Использовать любой ром — запрещено.</a:t>
            </a:r>
            <a:br>
              <a:rPr lang="ru-RU" sz="1000" dirty="0"/>
            </a:br>
            <a:r>
              <a:rPr lang="ru-RU" sz="1000" dirty="0"/>
              <a:t>4. В коктейле обязательно должен быть цикорий.</a:t>
            </a:r>
            <a:br>
              <a:rPr lang="ru-RU" sz="1000" dirty="0"/>
            </a:br>
            <a:r>
              <a:rPr lang="ru-RU" sz="1000" dirty="0"/>
              <a:t>5. История коктейля должна заканчиваться фразой: «Но, Вин Дизель ни в чем не виноват!»</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3" y="2667888"/>
            <a:ext cx="2831198" cy="360584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115602" y="192102"/>
            <a:ext cx="2912784"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@aleks_perun</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545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D015B7CC-DBDF-45DE-9269-A6D0E8163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04" y="2826159"/>
            <a:ext cx="2943225" cy="2905125"/>
          </a:xfrm>
          <a:prstGeom prst="rect">
            <a:avLst/>
          </a:prstGeom>
        </p:spPr>
      </p:pic>
      <p:sp>
        <p:nvSpPr>
          <p:cNvPr id="2" name="TextBox 1">
            <a:extLst>
              <a:ext uri="{FF2B5EF4-FFF2-40B4-BE49-F238E27FC236}">
                <a16:creationId xmlns:a16="http://schemas.microsoft.com/office/drawing/2014/main" id="{4BECD895-C90C-4C17-BAE9-DA6AE8A5B729}"/>
              </a:ext>
            </a:extLst>
          </p:cNvPr>
          <p:cNvSpPr txBox="1"/>
          <p:nvPr/>
        </p:nvSpPr>
        <p:spPr>
          <a:xfrm>
            <a:off x="4572000" y="2155064"/>
            <a:ext cx="4165490" cy="4247317"/>
          </a:xfrm>
          <a:prstGeom prst="rect">
            <a:avLst/>
          </a:prstGeom>
          <a:noFill/>
        </p:spPr>
        <p:txBody>
          <a:bodyPr wrap="square" rtlCol="0">
            <a:spAutoFit/>
          </a:bodyPr>
          <a:lstStyle/>
          <a:p>
            <a:r>
              <a:rPr lang="ru-RU" sz="900" dirty="0">
                <a:solidFill>
                  <a:schemeClr val="bg1"/>
                </a:solidFill>
              </a:rPr>
              <a:t>«Супрематизм или супер-</a:t>
            </a:r>
            <a:r>
              <a:rPr lang="ru-RU" sz="900" dirty="0" err="1">
                <a:solidFill>
                  <a:schemeClr val="bg1"/>
                </a:solidFill>
              </a:rPr>
              <a:t>пати</a:t>
            </a:r>
            <a:r>
              <a:rPr lang="ru-RU" sz="900" dirty="0">
                <a:solidFill>
                  <a:schemeClr val="bg1"/>
                </a:solidFill>
              </a:rPr>
              <a:t>? Взгляд - в круге, а не в квадрате.»</a:t>
            </a:r>
            <a:br>
              <a:rPr lang="ru-RU" sz="900" dirty="0">
                <a:solidFill>
                  <a:schemeClr val="bg1"/>
                </a:solidFill>
              </a:rPr>
            </a:br>
            <a:br>
              <a:rPr lang="ru-RU" sz="900" dirty="0">
                <a:solidFill>
                  <a:schemeClr val="bg1"/>
                </a:solidFill>
              </a:rPr>
            </a:br>
            <a:r>
              <a:rPr lang="ru-RU" sz="900" dirty="0">
                <a:solidFill>
                  <a:schemeClr val="bg1"/>
                </a:solidFill>
              </a:rPr>
              <a:t>Итак, дорогие друзья</a:t>
            </a:r>
            <a:br>
              <a:rPr lang="ru-RU" sz="900" dirty="0">
                <a:solidFill>
                  <a:schemeClr val="bg1"/>
                </a:solidFill>
              </a:rPr>
            </a:br>
            <a:br>
              <a:rPr lang="ru-RU" sz="900" dirty="0">
                <a:solidFill>
                  <a:schemeClr val="bg1"/>
                </a:solidFill>
              </a:rPr>
            </a:br>
            <a:r>
              <a:rPr lang="ru-RU" sz="900" dirty="0">
                <a:solidFill>
                  <a:schemeClr val="bg1"/>
                </a:solidFill>
                <a:hlinkClick r:id="rId3">
                  <a:extLst>
                    <a:ext uri="{A12FA001-AC4F-418D-AE19-62706E023703}">
                      <ahyp:hlinkClr xmlns:ahyp="http://schemas.microsoft.com/office/drawing/2018/hyperlinkcolor" val="tx"/>
                    </a:ext>
                  </a:extLst>
                </a:hlinkClick>
              </a:rPr>
              <a:t>#язнаетеливоображаю</a:t>
            </a:r>
            <a:r>
              <a:rPr lang="ru-RU" sz="900" dirty="0">
                <a:solidFill>
                  <a:schemeClr val="bg1"/>
                </a:solidFill>
              </a:rPr>
              <a:t> ,а если быть конкретней - думаю. супрематизм или супер </a:t>
            </a:r>
            <a:r>
              <a:rPr lang="ru-RU" sz="900" dirty="0" err="1">
                <a:solidFill>
                  <a:schemeClr val="bg1"/>
                </a:solidFill>
              </a:rPr>
              <a:t>пати</a:t>
            </a:r>
            <a:r>
              <a:rPr lang="ru-RU" sz="900" dirty="0">
                <a:solidFill>
                  <a:schemeClr val="bg1"/>
                </a:solidFill>
              </a:rPr>
              <a:t>?</a:t>
            </a:r>
            <a:br>
              <a:rPr lang="ru-RU" sz="900" dirty="0">
                <a:solidFill>
                  <a:schemeClr val="bg1"/>
                </a:solidFill>
              </a:rPr>
            </a:br>
            <a:br>
              <a:rPr lang="ru-RU" sz="900" dirty="0">
                <a:solidFill>
                  <a:schemeClr val="bg1"/>
                </a:solidFill>
              </a:rPr>
            </a:br>
            <a:r>
              <a:rPr lang="ru-RU" sz="900" dirty="0">
                <a:solidFill>
                  <a:schemeClr val="bg1"/>
                </a:solidFill>
              </a:rPr>
              <a:t>Выбор за тобой мой друг: пойти в музей на выставку Малевича или найти пульт с </a:t>
            </a:r>
            <a:r>
              <a:rPr lang="ru-RU" sz="900" dirty="0" err="1">
                <a:solidFill>
                  <a:schemeClr val="bg1"/>
                </a:solidFill>
              </a:rPr>
              <a:t>дискошаром</a:t>
            </a:r>
            <a:r>
              <a:rPr lang="ru-RU" sz="900" dirty="0">
                <a:solidFill>
                  <a:schemeClr val="bg1"/>
                </a:solidFill>
              </a:rPr>
              <a:t> и пойти отрываться под “</a:t>
            </a:r>
            <a:r>
              <a:rPr lang="ru-RU" sz="900" dirty="0" err="1">
                <a:solidFill>
                  <a:schemeClr val="bg1"/>
                </a:solidFill>
              </a:rPr>
              <a:t>Pink</a:t>
            </a:r>
            <a:r>
              <a:rPr lang="ru-RU" sz="900" dirty="0">
                <a:solidFill>
                  <a:schemeClr val="bg1"/>
                </a:solidFill>
              </a:rPr>
              <a:t> - </a:t>
            </a:r>
            <a:r>
              <a:rPr lang="ru-RU" sz="900" dirty="0" err="1">
                <a:solidFill>
                  <a:schemeClr val="bg1"/>
                </a:solidFill>
              </a:rPr>
              <a:t>let’s</a:t>
            </a:r>
            <a:r>
              <a:rPr lang="ru-RU" sz="900" dirty="0">
                <a:solidFill>
                  <a:schemeClr val="bg1"/>
                </a:solidFill>
              </a:rPr>
              <a:t> </a:t>
            </a:r>
            <a:r>
              <a:rPr lang="ru-RU" sz="900" dirty="0" err="1">
                <a:solidFill>
                  <a:schemeClr val="bg1"/>
                </a:solidFill>
              </a:rPr>
              <a:t>get</a:t>
            </a:r>
            <a:r>
              <a:rPr lang="ru-RU" sz="900" dirty="0">
                <a:solidFill>
                  <a:schemeClr val="bg1"/>
                </a:solidFill>
              </a:rPr>
              <a:t> </a:t>
            </a:r>
            <a:r>
              <a:rPr lang="ru-RU" sz="900" dirty="0" err="1">
                <a:solidFill>
                  <a:schemeClr val="bg1"/>
                </a:solidFill>
              </a:rPr>
              <a:t>the</a:t>
            </a:r>
            <a:r>
              <a:rPr lang="ru-RU" sz="900" dirty="0">
                <a:solidFill>
                  <a:schemeClr val="bg1"/>
                </a:solidFill>
              </a:rPr>
              <a:t> </a:t>
            </a:r>
            <a:r>
              <a:rPr lang="ru-RU" sz="900" dirty="0" err="1">
                <a:solidFill>
                  <a:schemeClr val="bg1"/>
                </a:solidFill>
              </a:rPr>
              <a:t>party</a:t>
            </a:r>
            <a:r>
              <a:rPr lang="ru-RU" sz="900" dirty="0">
                <a:solidFill>
                  <a:schemeClr val="bg1"/>
                </a:solidFill>
              </a:rPr>
              <a:t> “</a:t>
            </a:r>
            <a:br>
              <a:rPr lang="ru-RU" sz="900" dirty="0">
                <a:solidFill>
                  <a:schemeClr val="bg1"/>
                </a:solidFill>
              </a:rPr>
            </a:br>
            <a:br>
              <a:rPr lang="ru-RU" sz="900" dirty="0">
                <a:solidFill>
                  <a:schemeClr val="bg1"/>
                </a:solidFill>
              </a:rPr>
            </a:br>
            <a:r>
              <a:rPr lang="ru-RU" sz="900" dirty="0">
                <a:solidFill>
                  <a:schemeClr val="bg1"/>
                </a:solidFill>
              </a:rPr>
              <a:t>• Яркая цветовая гамма, точность геометрических фигур на полотне, полная абстракция от всего внешнего мира и погружение в мир искусства доставляет тебе экстаз?</a:t>
            </a:r>
            <a:br>
              <a:rPr lang="ru-RU" sz="900" dirty="0">
                <a:solidFill>
                  <a:schemeClr val="bg1"/>
                </a:solidFill>
              </a:rPr>
            </a:br>
            <a:br>
              <a:rPr lang="ru-RU" sz="900" dirty="0">
                <a:solidFill>
                  <a:schemeClr val="bg1"/>
                </a:solidFill>
              </a:rPr>
            </a:br>
            <a:r>
              <a:rPr lang="ru-RU" sz="900" dirty="0">
                <a:solidFill>
                  <a:schemeClr val="bg1"/>
                </a:solidFill>
              </a:rPr>
              <a:t>• Или же быстрые, красочные эмоции от музыки, света, движений твоего тела и разноцветных коктейлей удивляющих тебя изобилием вкуса и опьяняющим твой разум в геометрической прогрессии?</a:t>
            </a:r>
            <a:br>
              <a:rPr lang="ru-RU" sz="900" dirty="0">
                <a:solidFill>
                  <a:schemeClr val="bg1"/>
                </a:solidFill>
              </a:rPr>
            </a:br>
            <a:br>
              <a:rPr lang="ru-RU" sz="900" dirty="0">
                <a:solidFill>
                  <a:schemeClr val="bg1"/>
                </a:solidFill>
              </a:rPr>
            </a:br>
            <a:r>
              <a:rPr lang="ru-RU" sz="900" dirty="0">
                <a:solidFill>
                  <a:schemeClr val="bg1"/>
                </a:solidFill>
              </a:rPr>
              <a:t>Все зависит от тебя! Мое предложение объединить и погрузиться в атмосферу искусства и тусовки посредством напитка. Простые и понятные ингредиенты, но тем не менее глубокий и пропитанный смыслом, как картины супрематистов вкус, а яркая </a:t>
            </a:r>
            <a:r>
              <a:rPr lang="ru-RU" sz="900" dirty="0" err="1">
                <a:solidFill>
                  <a:schemeClr val="bg1"/>
                </a:solidFill>
              </a:rPr>
              <a:t>ароматика</a:t>
            </a:r>
            <a:r>
              <a:rPr lang="ru-RU" sz="900" dirty="0">
                <a:solidFill>
                  <a:schemeClr val="bg1"/>
                </a:solidFill>
              </a:rPr>
              <a:t> и цвет помогут ворваться в супер </a:t>
            </a:r>
            <a:r>
              <a:rPr lang="ru-RU" sz="900" dirty="0" err="1">
                <a:solidFill>
                  <a:schemeClr val="bg1"/>
                </a:solidFill>
              </a:rPr>
              <a:t>пати</a:t>
            </a:r>
            <a:r>
              <a:rPr lang="ru-RU" sz="900" dirty="0">
                <a:solidFill>
                  <a:schemeClr val="bg1"/>
                </a:solidFill>
              </a:rPr>
              <a:t>.</a:t>
            </a:r>
            <a:br>
              <a:rPr lang="ru-RU" sz="900" dirty="0">
                <a:solidFill>
                  <a:schemeClr val="bg1"/>
                </a:solidFill>
              </a:rPr>
            </a:br>
            <a:br>
              <a:rPr lang="ru-RU" sz="900" dirty="0">
                <a:solidFill>
                  <a:schemeClr val="bg1"/>
                </a:solidFill>
              </a:rPr>
            </a:br>
            <a:r>
              <a:rPr lang="ru-RU" sz="900" dirty="0">
                <a:solidFill>
                  <a:schemeClr val="bg1"/>
                </a:solidFill>
              </a:rPr>
              <a:t>Мой «взгляд» прост:</a:t>
            </a:r>
            <a:br>
              <a:rPr lang="ru-RU" sz="900" dirty="0">
                <a:solidFill>
                  <a:schemeClr val="bg1"/>
                </a:solidFill>
              </a:rPr>
            </a:br>
            <a:br>
              <a:rPr lang="ru-RU" sz="900" dirty="0">
                <a:solidFill>
                  <a:schemeClr val="bg1"/>
                </a:solidFill>
              </a:rPr>
            </a:br>
            <a:r>
              <a:rPr lang="ru-RU" sz="900" dirty="0">
                <a:solidFill>
                  <a:schemeClr val="bg1"/>
                </a:solidFill>
              </a:rPr>
              <a:t>Джин - 40мл.</a:t>
            </a:r>
            <a:br>
              <a:rPr lang="ru-RU" sz="900" dirty="0">
                <a:solidFill>
                  <a:schemeClr val="bg1"/>
                </a:solidFill>
              </a:rPr>
            </a:br>
            <a:r>
              <a:rPr lang="ru-RU" sz="900" dirty="0" err="1">
                <a:solidFill>
                  <a:schemeClr val="bg1"/>
                </a:solidFill>
              </a:rPr>
              <a:t>Creme</a:t>
            </a:r>
            <a:r>
              <a:rPr lang="ru-RU" sz="900" dirty="0">
                <a:solidFill>
                  <a:schemeClr val="bg1"/>
                </a:solidFill>
              </a:rPr>
              <a:t> </a:t>
            </a:r>
            <a:r>
              <a:rPr lang="ru-RU" sz="900" dirty="0" err="1">
                <a:solidFill>
                  <a:schemeClr val="bg1"/>
                </a:solidFill>
              </a:rPr>
              <a:t>De</a:t>
            </a:r>
            <a:r>
              <a:rPr lang="ru-RU" sz="900" dirty="0">
                <a:solidFill>
                  <a:schemeClr val="bg1"/>
                </a:solidFill>
              </a:rPr>
              <a:t> </a:t>
            </a:r>
            <a:r>
              <a:rPr lang="ru-RU" sz="900" dirty="0" err="1">
                <a:solidFill>
                  <a:schemeClr val="bg1"/>
                </a:solidFill>
              </a:rPr>
              <a:t>Cassis</a:t>
            </a:r>
            <a:r>
              <a:rPr lang="ru-RU" sz="900" dirty="0">
                <a:solidFill>
                  <a:schemeClr val="bg1"/>
                </a:solidFill>
              </a:rPr>
              <a:t> - 20 мл.</a:t>
            </a:r>
            <a:br>
              <a:rPr lang="ru-RU" sz="900" dirty="0">
                <a:solidFill>
                  <a:schemeClr val="bg1"/>
                </a:solidFill>
              </a:rPr>
            </a:br>
            <a:r>
              <a:rPr lang="ru-RU" sz="900" dirty="0">
                <a:solidFill>
                  <a:schemeClr val="bg1"/>
                </a:solidFill>
              </a:rPr>
              <a:t>Персиковый </a:t>
            </a:r>
            <a:r>
              <a:rPr lang="ru-RU" sz="900" dirty="0" err="1">
                <a:solidFill>
                  <a:schemeClr val="bg1"/>
                </a:solidFill>
              </a:rPr>
              <a:t>биттер</a:t>
            </a:r>
            <a:r>
              <a:rPr lang="ru-RU" sz="900" dirty="0">
                <a:solidFill>
                  <a:schemeClr val="bg1"/>
                </a:solidFill>
              </a:rPr>
              <a:t> - 1 </a:t>
            </a:r>
            <a:r>
              <a:rPr lang="ru-RU" sz="900" dirty="0" err="1">
                <a:solidFill>
                  <a:schemeClr val="bg1"/>
                </a:solidFill>
              </a:rPr>
              <a:t>дэш</a:t>
            </a:r>
            <a:r>
              <a:rPr lang="ru-RU" sz="900" dirty="0">
                <a:solidFill>
                  <a:schemeClr val="bg1"/>
                </a:solidFill>
              </a:rPr>
              <a:t>.</a:t>
            </a:r>
            <a:br>
              <a:rPr lang="ru-RU" sz="900" dirty="0">
                <a:solidFill>
                  <a:schemeClr val="bg1"/>
                </a:solidFill>
              </a:rPr>
            </a:br>
            <a:r>
              <a:rPr lang="ru-RU" sz="900" dirty="0">
                <a:solidFill>
                  <a:schemeClr val="bg1"/>
                </a:solidFill>
              </a:rPr>
              <a:t>Игристое персиково-лавандовое вино - </a:t>
            </a:r>
            <a:r>
              <a:rPr lang="ru-RU" sz="900" dirty="0" err="1">
                <a:solidFill>
                  <a:schemeClr val="bg1"/>
                </a:solidFill>
              </a:rPr>
              <a:t>on</a:t>
            </a:r>
            <a:r>
              <a:rPr lang="ru-RU" sz="900" dirty="0">
                <a:solidFill>
                  <a:schemeClr val="bg1"/>
                </a:solidFill>
              </a:rPr>
              <a:t> </a:t>
            </a:r>
            <a:r>
              <a:rPr lang="ru-RU" sz="900" dirty="0" err="1">
                <a:solidFill>
                  <a:schemeClr val="bg1"/>
                </a:solidFill>
              </a:rPr>
              <a:t>top</a:t>
            </a:r>
            <a:r>
              <a:rPr lang="ru-RU" sz="900" dirty="0">
                <a:solidFill>
                  <a:schemeClr val="bg1"/>
                </a:solidFill>
              </a:rPr>
              <a:t>.</a:t>
            </a:r>
            <a:br>
              <a:rPr lang="ru-RU" sz="900" dirty="0">
                <a:solidFill>
                  <a:schemeClr val="bg1"/>
                </a:solidFill>
              </a:rPr>
            </a:br>
            <a:r>
              <a:rPr lang="ru-RU" sz="900" dirty="0">
                <a:solidFill>
                  <a:schemeClr val="bg1"/>
                </a:solidFill>
              </a:rPr>
              <a:t>Украшение - ветки лаванды.</a:t>
            </a:r>
          </a:p>
        </p:txBody>
      </p:sp>
      <p:sp>
        <p:nvSpPr>
          <p:cNvPr id="3" name="TextBox 2">
            <a:extLst>
              <a:ext uri="{FF2B5EF4-FFF2-40B4-BE49-F238E27FC236}">
                <a16:creationId xmlns:a16="http://schemas.microsoft.com/office/drawing/2014/main" id="{0AA24C28-D49C-4947-8791-0E1D964DE063}"/>
              </a:ext>
            </a:extLst>
          </p:cNvPr>
          <p:cNvSpPr txBox="1"/>
          <p:nvPr/>
        </p:nvSpPr>
        <p:spPr>
          <a:xfrm>
            <a:off x="2592771" y="958139"/>
            <a:ext cx="4061974" cy="1015663"/>
          </a:xfrm>
          <a:prstGeom prst="rect">
            <a:avLst/>
          </a:prstGeom>
          <a:noFill/>
        </p:spPr>
        <p:txBody>
          <a:bodyPr wrap="square" rtlCol="0">
            <a:spAutoFit/>
          </a:bodyPr>
          <a:lstStyle/>
          <a:p>
            <a:r>
              <a:rPr lang="ru-RU" sz="1000" dirty="0">
                <a:solidFill>
                  <a:schemeClr val="bg1"/>
                </a:solidFill>
              </a:rPr>
              <a:t>1. Тема коктейля: «Супрематизм или </a:t>
            </a:r>
            <a:r>
              <a:rPr lang="ru-RU" sz="1000" dirty="0" err="1">
                <a:solidFill>
                  <a:schemeClr val="bg1"/>
                </a:solidFill>
              </a:rPr>
              <a:t>super</a:t>
            </a:r>
            <a:r>
              <a:rPr lang="ru-RU" sz="1000" dirty="0">
                <a:solidFill>
                  <a:schemeClr val="bg1"/>
                </a:solidFill>
              </a:rPr>
              <a:t> </a:t>
            </a:r>
            <a:r>
              <a:rPr lang="ru-RU" sz="1000" dirty="0" err="1">
                <a:solidFill>
                  <a:schemeClr val="bg1"/>
                </a:solidFill>
              </a:rPr>
              <a:t>party</a:t>
            </a:r>
            <a:r>
              <a:rPr lang="ru-RU" sz="1000" dirty="0">
                <a:solidFill>
                  <a:schemeClr val="bg1"/>
                </a:solidFill>
              </a:rPr>
              <a:t>?»</a:t>
            </a:r>
            <a:br>
              <a:rPr lang="ru-RU" sz="1000" dirty="0">
                <a:solidFill>
                  <a:schemeClr val="bg1"/>
                </a:solidFill>
              </a:rPr>
            </a:br>
            <a:r>
              <a:rPr lang="ru-RU" sz="1000" dirty="0">
                <a:solidFill>
                  <a:schemeClr val="bg1"/>
                </a:solidFill>
              </a:rPr>
              <a:t>2. Использование любых </a:t>
            </a:r>
            <a:r>
              <a:rPr lang="ru-RU" sz="1000" dirty="0" err="1">
                <a:solidFill>
                  <a:schemeClr val="bg1"/>
                </a:solidFill>
              </a:rPr>
              <a:t>кордиалов</a:t>
            </a:r>
            <a:r>
              <a:rPr lang="ru-RU" sz="1000" dirty="0">
                <a:solidFill>
                  <a:schemeClr val="bg1"/>
                </a:solidFill>
              </a:rPr>
              <a:t> в коктейле — запрещено.</a:t>
            </a:r>
            <a:br>
              <a:rPr lang="ru-RU" sz="1000" dirty="0">
                <a:solidFill>
                  <a:schemeClr val="bg1"/>
                </a:solidFill>
              </a:rPr>
            </a:br>
            <a:r>
              <a:rPr lang="ru-RU" sz="1000" dirty="0">
                <a:solidFill>
                  <a:schemeClr val="bg1"/>
                </a:solidFill>
              </a:rPr>
              <a:t>3. В коктейле должно быть не менее 4-х алкогольных ингредиентов (в любом объеме и виде)</a:t>
            </a:r>
            <a:br>
              <a:rPr lang="ru-RU" sz="1000" dirty="0">
                <a:solidFill>
                  <a:schemeClr val="bg1"/>
                </a:solidFill>
              </a:rPr>
            </a:br>
            <a:r>
              <a:rPr lang="ru-RU" sz="1000" dirty="0">
                <a:solidFill>
                  <a:schemeClr val="bg1"/>
                </a:solidFill>
              </a:rPr>
              <a:t>4. Название коктейля должно быть в рифму.</a:t>
            </a:r>
            <a:br>
              <a:rPr lang="ru-RU" sz="1000" dirty="0">
                <a:solidFill>
                  <a:schemeClr val="bg1"/>
                </a:solidFill>
              </a:rPr>
            </a:br>
            <a:r>
              <a:rPr lang="ru-RU" sz="1000" dirty="0">
                <a:solidFill>
                  <a:schemeClr val="bg1"/>
                </a:solidFill>
              </a:rPr>
              <a:t>5. В истории коктейля должна упоминаться хотя бы одна песня.</a:t>
            </a:r>
          </a:p>
        </p:txBody>
      </p:sp>
      <p:pic>
        <p:nvPicPr>
          <p:cNvPr id="4" name="Рисунок 3">
            <a:extLst>
              <a:ext uri="{FF2B5EF4-FFF2-40B4-BE49-F238E27FC236}">
                <a16:creationId xmlns:a16="http://schemas.microsoft.com/office/drawing/2014/main" id="{64B4BB54-F049-46C7-8355-A44B772689AB}"/>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573366" y="2639032"/>
            <a:ext cx="3263899" cy="3260829"/>
          </a:xfrm>
          <a:prstGeom prst="rect">
            <a:avLst/>
          </a:prstGeom>
        </p:spPr>
      </p:pic>
      <p:sp>
        <p:nvSpPr>
          <p:cNvPr id="5" name="Прямоугольник 4">
            <a:extLst>
              <a:ext uri="{FF2B5EF4-FFF2-40B4-BE49-F238E27FC236}">
                <a16:creationId xmlns:a16="http://schemas.microsoft.com/office/drawing/2014/main" id="{B44BE793-8D82-41B4-939A-BDD6FD84670C}"/>
              </a:ext>
            </a:extLst>
          </p:cNvPr>
          <p:cNvSpPr/>
          <p:nvPr/>
        </p:nvSpPr>
        <p:spPr>
          <a:xfrm>
            <a:off x="1871965" y="192102"/>
            <a:ext cx="5254002" cy="584775"/>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5">
                  <a:extLst>
                    <a:ext uri="{A12FA001-AC4F-418D-AE19-62706E023703}">
                      <ahyp:hlinkClr xmlns:ahyp="http://schemas.microsoft.com/office/drawing/2018/hyperlinkcolor" val="tx"/>
                    </a:ext>
                  </a:extLst>
                </a:hlinkClick>
              </a:rPr>
              <a:t>cosmolzk_kommunalkabar</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081173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6BC7E8A9-9FD7-45FC-AA50-EF2F276A3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07" y="3045125"/>
            <a:ext cx="2827966" cy="2827966"/>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499210" y="3364302"/>
            <a:ext cx="4082339" cy="1938992"/>
          </a:xfrm>
          <a:prstGeom prst="rect">
            <a:avLst/>
          </a:prstGeom>
          <a:noFill/>
        </p:spPr>
        <p:txBody>
          <a:bodyPr wrap="square" rtlCol="0">
            <a:spAutoFit/>
          </a:bodyPr>
          <a:lstStyle/>
          <a:p>
            <a:r>
              <a:rPr lang="ru-RU" sz="1000" dirty="0" err="1"/>
              <a:t>Edith</a:t>
            </a:r>
            <a:r>
              <a:rPr lang="ru-RU" sz="1000" dirty="0"/>
              <a:t> </a:t>
            </a:r>
            <a:r>
              <a:rPr lang="ru-RU" sz="1000" dirty="0" err="1"/>
              <a:t>Piaf</a:t>
            </a:r>
            <a:br>
              <a:rPr lang="ru-RU" sz="1000" dirty="0"/>
            </a:br>
            <a:br>
              <a:rPr lang="ru-RU" sz="1000" dirty="0"/>
            </a:br>
            <a:r>
              <a:rPr lang="ru-RU" sz="1000" dirty="0"/>
              <a:t>Ром </a:t>
            </a:r>
            <a:r>
              <a:rPr lang="ru-RU" sz="1000" dirty="0" err="1"/>
              <a:t>Beach</a:t>
            </a:r>
            <a:r>
              <a:rPr lang="ru-RU" sz="1000" dirty="0"/>
              <a:t> </a:t>
            </a:r>
            <a:r>
              <a:rPr lang="ru-RU" sz="1000" dirty="0" err="1"/>
              <a:t>House</a:t>
            </a:r>
            <a:r>
              <a:rPr lang="ru-RU" sz="1000" dirty="0"/>
              <a:t> </a:t>
            </a:r>
            <a:r>
              <a:rPr lang="ru-RU" sz="1000" dirty="0" err="1"/>
              <a:t>White</a:t>
            </a:r>
            <a:r>
              <a:rPr lang="ru-RU" sz="1000" dirty="0"/>
              <a:t> 50</a:t>
            </a:r>
            <a:br>
              <a:rPr lang="ru-RU" sz="1000" dirty="0"/>
            </a:br>
            <a:r>
              <a:rPr lang="ru-RU" sz="1000" dirty="0" err="1"/>
              <a:t>Martini</a:t>
            </a:r>
            <a:r>
              <a:rPr lang="ru-RU" sz="1000" dirty="0"/>
              <a:t> </a:t>
            </a:r>
            <a:r>
              <a:rPr lang="ru-RU" sz="1000" dirty="0" err="1"/>
              <a:t>Fiero</a:t>
            </a:r>
            <a:r>
              <a:rPr lang="ru-RU" sz="1000" dirty="0"/>
              <a:t> 20</a:t>
            </a:r>
            <a:br>
              <a:rPr lang="ru-RU" sz="1000" dirty="0"/>
            </a:br>
            <a:r>
              <a:rPr lang="ru-RU" sz="1000" dirty="0" err="1"/>
              <a:t>Martini</a:t>
            </a:r>
            <a:r>
              <a:rPr lang="ru-RU" sz="1000" dirty="0"/>
              <a:t> </a:t>
            </a:r>
            <a:r>
              <a:rPr lang="ru-RU" sz="1000" dirty="0" err="1"/>
              <a:t>Bitter</a:t>
            </a:r>
            <a:r>
              <a:rPr lang="ru-RU" sz="1000" dirty="0"/>
              <a:t> 7,5</a:t>
            </a:r>
            <a:br>
              <a:rPr lang="ru-RU" sz="1000" dirty="0"/>
            </a:br>
            <a:r>
              <a:rPr lang="ru-RU" sz="1000" dirty="0" err="1"/>
              <a:t>Orange</a:t>
            </a:r>
            <a:r>
              <a:rPr lang="ru-RU" sz="1000" dirty="0"/>
              <a:t> </a:t>
            </a:r>
            <a:r>
              <a:rPr lang="ru-RU" sz="1000" dirty="0" err="1"/>
              <a:t>Bitter</a:t>
            </a:r>
            <a:r>
              <a:rPr lang="ru-RU" sz="1000" dirty="0"/>
              <a:t> 1tbs</a:t>
            </a:r>
            <a:br>
              <a:rPr lang="ru-RU" sz="1000" dirty="0"/>
            </a:br>
            <a:br>
              <a:rPr lang="ru-RU" sz="1000" dirty="0"/>
            </a:br>
            <a:r>
              <a:rPr lang="ru-RU" sz="1000" dirty="0"/>
              <a:t>Жизнь в розовом цвете, какая она? Великая французская певица Эдит Пиаф известна миру своей песней «</a:t>
            </a:r>
            <a:r>
              <a:rPr lang="ru-RU" sz="1000" dirty="0" err="1"/>
              <a:t>La</a:t>
            </a:r>
            <a:r>
              <a:rPr lang="ru-RU" sz="1000" dirty="0"/>
              <a:t> </a:t>
            </a:r>
            <a:r>
              <a:rPr lang="ru-RU" sz="1000" dirty="0" err="1"/>
              <a:t>vie</a:t>
            </a:r>
            <a:r>
              <a:rPr lang="ru-RU" sz="1000" dirty="0"/>
              <a:t> </a:t>
            </a:r>
            <a:r>
              <a:rPr lang="ru-RU" sz="1000" dirty="0" err="1"/>
              <a:t>en</a:t>
            </a:r>
            <a:r>
              <a:rPr lang="ru-RU" sz="1000" dirty="0"/>
              <a:t> </a:t>
            </a:r>
            <a:r>
              <a:rPr lang="ru-RU" sz="1000" dirty="0" err="1"/>
              <a:t>rose</a:t>
            </a:r>
            <a:r>
              <a:rPr lang="ru-RU" sz="1000" dirty="0"/>
              <a:t>”, интимная влюбленность которой, так ярко характеризует всё ее творчество. В ней блеск парижских кабаков соседствует с мечтами о далеких странах, где огонь настоящего освящает почтовые открытки прошлого.</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463708" y="993914"/>
            <a:ext cx="4216583" cy="1015663"/>
          </a:xfrm>
          <a:prstGeom prst="rect">
            <a:avLst/>
          </a:prstGeom>
          <a:noFill/>
        </p:spPr>
        <p:txBody>
          <a:bodyPr wrap="square" rtlCol="0">
            <a:spAutoFit/>
          </a:bodyPr>
          <a:lstStyle/>
          <a:p>
            <a:r>
              <a:rPr lang="ru-RU" sz="1000" dirty="0"/>
              <a:t>1. Тема коктейля:  «Ром в розовом»</a:t>
            </a:r>
            <a:br>
              <a:rPr lang="ru-RU" sz="1000" dirty="0"/>
            </a:br>
            <a:r>
              <a:rPr lang="ru-RU" sz="1000" dirty="0"/>
              <a:t>2. Название коктейля должно быть связано с именем знаменитости.</a:t>
            </a:r>
            <a:br>
              <a:rPr lang="ru-RU" sz="1000" dirty="0"/>
            </a:br>
            <a:r>
              <a:rPr lang="ru-RU" sz="1000" dirty="0"/>
              <a:t>3. Использовать миндаль и маракуйю запрещено.</a:t>
            </a:r>
            <a:br>
              <a:rPr lang="ru-RU" sz="1000" dirty="0"/>
            </a:br>
            <a:r>
              <a:rPr lang="ru-RU" sz="1000" dirty="0"/>
              <a:t>4. В коктейле должен присутствовать вермут.</a:t>
            </a:r>
            <a:br>
              <a:rPr lang="ru-RU" sz="1000" dirty="0"/>
            </a:br>
            <a:r>
              <a:rPr lang="ru-RU" sz="1000" dirty="0"/>
              <a:t>5. История коктейля должна заканчиваться фразой «Этого мы так и не узнаем ни-ког-да!».</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8" y="2803585"/>
            <a:ext cx="3263899" cy="3303917"/>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851009" y="192102"/>
            <a:ext cx="3441968"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@alex.ryumichev</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1915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5975366-80EF-4E33-8170-316FF9FB4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628" y="2863969"/>
            <a:ext cx="2844147" cy="2844147"/>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07836" y="1846053"/>
            <a:ext cx="4082339" cy="4708981"/>
          </a:xfrm>
          <a:prstGeom prst="rect">
            <a:avLst/>
          </a:prstGeom>
          <a:noFill/>
        </p:spPr>
        <p:txBody>
          <a:bodyPr wrap="square" rtlCol="0">
            <a:spAutoFit/>
          </a:bodyPr>
          <a:lstStyle/>
          <a:p>
            <a:r>
              <a:rPr lang="ru-RU" sz="1000" dirty="0"/>
              <a:t>Здравствуй мой друг, сегодня я не просто дал дубу и придумал коктейль, сегодня я расскажу тебе про Америку 1969 года.</a:t>
            </a:r>
            <a:br>
              <a:rPr lang="ru-RU" sz="1000" dirty="0"/>
            </a:br>
            <a:r>
              <a:rPr lang="ru-RU" sz="1000" dirty="0"/>
              <a:t>Год рождения альбома "</a:t>
            </a:r>
            <a:r>
              <a:rPr lang="ru-RU" sz="1000" dirty="0" err="1"/>
              <a:t>Yellow</a:t>
            </a:r>
            <a:r>
              <a:rPr lang="ru-RU" sz="1000" dirty="0"/>
              <a:t> </a:t>
            </a:r>
            <a:r>
              <a:rPr lang="ru-RU" sz="1000" dirty="0" err="1"/>
              <a:t>submarine</a:t>
            </a:r>
            <a:r>
              <a:rPr lang="ru-RU" sz="1000" dirty="0"/>
              <a:t>" от вечной группы </a:t>
            </a:r>
            <a:r>
              <a:rPr lang="ru-RU" sz="1000" dirty="0" err="1"/>
              <a:t>the</a:t>
            </a:r>
            <a:r>
              <a:rPr lang="ru-RU" sz="1000" dirty="0"/>
              <a:t> </a:t>
            </a:r>
            <a:r>
              <a:rPr lang="ru-RU" sz="1000" dirty="0" err="1"/>
              <a:t>Beatles</a:t>
            </a:r>
            <a:r>
              <a:rPr lang="ru-RU" sz="1000" dirty="0"/>
              <a:t> у наших заокеанских друзей прошёл не спокойно. Произошли первые в истории беспорядки связанные с г... й движениями, нужно решать, что делать с убийцей Мартина Лютера Кинга, в это же время его менее вежливые соотечественники - "чёрные пантеры" устраивают погромы, нужно побеждать в космической гонке (к слову тут у ребят всё хорошо, в 1969 году человек, АМЕРИКАНЕЦ, высадился на луну). Но одному из штатов </a:t>
            </a:r>
            <a:r>
              <a:rPr lang="ru-RU" sz="1000" dirty="0" err="1"/>
              <a:t>достталось</a:t>
            </a:r>
            <a:r>
              <a:rPr lang="ru-RU" sz="1000" dirty="0"/>
              <a:t> больше остальных.</a:t>
            </a:r>
            <a:br>
              <a:rPr lang="ru-RU" sz="1000" dirty="0"/>
            </a:br>
            <a:r>
              <a:rPr lang="ru-RU" sz="1000" dirty="0"/>
              <a:t>Калифорния.</a:t>
            </a:r>
            <a:br>
              <a:rPr lang="ru-RU" sz="1000" dirty="0"/>
            </a:br>
            <a:r>
              <a:rPr lang="ru-RU" sz="1000" dirty="0"/>
              <a:t>С самого начала года всё шло не гладко. Три ужасных </a:t>
            </a:r>
            <a:r>
              <a:rPr lang="ru-RU" sz="1000" dirty="0" err="1"/>
              <a:t>авиакрушения</a:t>
            </a:r>
            <a:r>
              <a:rPr lang="ru-RU" sz="1000" dirty="0"/>
              <a:t>. Но словно этого мало в 1969 году в Лос-Анджелесе ужасные преступления совершила "семья". Семья - секта Чарльза </a:t>
            </a:r>
            <a:r>
              <a:rPr lang="ru-RU" sz="1000" dirty="0" err="1"/>
              <a:t>Менсона</a:t>
            </a:r>
            <a:r>
              <a:rPr lang="ru-RU" sz="1000" dirty="0"/>
              <a:t>, которая верила, что в скором времени наступит конец света и всячески пыталась помочь ему начаться, спровоцировав </a:t>
            </a:r>
            <a:r>
              <a:rPr lang="ru-RU" sz="1000" dirty="0" err="1"/>
              <a:t>межрассовую</a:t>
            </a:r>
            <a:r>
              <a:rPr lang="ru-RU" sz="1000" dirty="0"/>
              <a:t> войну. Самым </a:t>
            </a:r>
            <a:r>
              <a:rPr lang="ru-RU" sz="1000" dirty="0" err="1"/>
              <a:t>гнустным</a:t>
            </a:r>
            <a:r>
              <a:rPr lang="ru-RU" sz="1000" dirty="0"/>
              <a:t> их деянием стало убийство беременной Шерон Тейт и гостей её дома.</a:t>
            </a:r>
            <a:br>
              <a:rPr lang="ru-RU" sz="1000" dirty="0"/>
            </a:br>
            <a:r>
              <a:rPr lang="ru-RU" sz="1000" dirty="0"/>
              <a:t>Пожалуй, из-за столь скорбных событий Калифорния заслуживает звание самого "Красного" штата в 69м.</a:t>
            </a:r>
            <a:br>
              <a:rPr lang="ru-RU" sz="1000" dirty="0"/>
            </a:br>
            <a:br>
              <a:rPr lang="ru-RU" sz="1000" dirty="0"/>
            </a:br>
            <a:r>
              <a:rPr lang="ru-RU" sz="1000" dirty="0" err="1"/>
              <a:t>The</a:t>
            </a:r>
            <a:r>
              <a:rPr lang="ru-RU" sz="1000" dirty="0"/>
              <a:t> </a:t>
            </a:r>
            <a:r>
              <a:rPr lang="ru-RU" sz="1000" dirty="0" err="1"/>
              <a:t>red</a:t>
            </a:r>
            <a:r>
              <a:rPr lang="ru-RU" sz="1000" dirty="0"/>
              <a:t> </a:t>
            </a:r>
            <a:r>
              <a:rPr lang="ru-RU" sz="1000" dirty="0" err="1"/>
              <a:t>state</a:t>
            </a:r>
            <a:br>
              <a:rPr lang="ru-RU" sz="1000" dirty="0"/>
            </a:br>
            <a:r>
              <a:rPr lang="ru-RU" sz="1000" dirty="0"/>
              <a:t>Джин - 50мл</a:t>
            </a:r>
            <a:br>
              <a:rPr lang="ru-RU" sz="1000" dirty="0"/>
            </a:br>
            <a:r>
              <a:rPr lang="ru-RU" sz="1000" dirty="0" err="1"/>
              <a:t>Пассоа</a:t>
            </a:r>
            <a:r>
              <a:rPr lang="ru-RU" sz="1000" dirty="0"/>
              <a:t> - 25мл</a:t>
            </a:r>
            <a:br>
              <a:rPr lang="ru-RU" sz="1000" dirty="0"/>
            </a:br>
            <a:r>
              <a:rPr lang="ru-RU" sz="1000" dirty="0" err="1"/>
              <a:t>Амаро</a:t>
            </a:r>
            <a:r>
              <a:rPr lang="ru-RU" sz="1000" dirty="0"/>
              <a:t> Монтенегро - 20мл</a:t>
            </a:r>
            <a:br>
              <a:rPr lang="ru-RU" sz="1000" dirty="0"/>
            </a:br>
            <a:r>
              <a:rPr lang="ru-RU" sz="1000" dirty="0"/>
              <a:t>Сок лайма - 20мл</a:t>
            </a:r>
            <a:br>
              <a:rPr lang="ru-RU" sz="1000" dirty="0"/>
            </a:br>
            <a:r>
              <a:rPr lang="ru-RU" sz="1000" dirty="0"/>
              <a:t>Чёрная сморода - 50г</a:t>
            </a:r>
            <a:br>
              <a:rPr lang="ru-RU" sz="1000" dirty="0"/>
            </a:br>
            <a:r>
              <a:rPr lang="ru-RU" sz="1000" dirty="0" err="1"/>
              <a:t>Bubble</a:t>
            </a:r>
            <a:r>
              <a:rPr lang="ru-RU" sz="1000" dirty="0"/>
              <a:t> </a:t>
            </a:r>
            <a:r>
              <a:rPr lang="ru-RU" sz="1000" dirty="0" err="1"/>
              <a:t>drops</a:t>
            </a:r>
            <a:br>
              <a:rPr lang="ru-RU" sz="1000" dirty="0"/>
            </a:br>
            <a:r>
              <a:rPr lang="ru-RU" sz="1000" dirty="0"/>
              <a:t>Обесцвечивание </a:t>
            </a:r>
            <a:r>
              <a:rPr lang="ru-RU" sz="1000" dirty="0" err="1"/>
              <a:t>бентонином</a:t>
            </a:r>
            <a:r>
              <a:rPr lang="ru-RU" sz="1000" dirty="0"/>
              <a:t> + перекрашивание в ультра красный::)</a:t>
            </a:r>
            <a:br>
              <a:rPr lang="ru-RU" sz="1000" dirty="0"/>
            </a:br>
            <a:r>
              <a:rPr lang="ru-RU" sz="1000" dirty="0"/>
              <a:t>Цедра апельсина и мята</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463702" y="916970"/>
            <a:ext cx="4216583" cy="1015663"/>
          </a:xfrm>
          <a:prstGeom prst="rect">
            <a:avLst/>
          </a:prstGeom>
          <a:noFill/>
        </p:spPr>
        <p:txBody>
          <a:bodyPr wrap="square" rtlCol="0">
            <a:spAutoFit/>
          </a:bodyPr>
          <a:lstStyle/>
          <a:p>
            <a:r>
              <a:rPr lang="ru-RU" sz="1000" dirty="0"/>
              <a:t>1. Тема коктейля: 1969 год.</a:t>
            </a:r>
            <a:br>
              <a:rPr lang="ru-RU" sz="1000" dirty="0"/>
            </a:br>
            <a:r>
              <a:rPr lang="ru-RU" sz="1000" dirty="0"/>
              <a:t>2. Стиль коктейля — </a:t>
            </a:r>
            <a:r>
              <a:rPr lang="ru-RU" sz="1000" dirty="0" err="1"/>
              <a:t>aperitif</a:t>
            </a:r>
            <a:r>
              <a:rPr lang="ru-RU" sz="1000" dirty="0"/>
              <a:t>.</a:t>
            </a:r>
            <a:br>
              <a:rPr lang="ru-RU" sz="1000" dirty="0"/>
            </a:br>
            <a:r>
              <a:rPr lang="ru-RU" sz="1000" dirty="0"/>
              <a:t>3. Использование вермутов и крепленых вин — запрещено.</a:t>
            </a:r>
            <a:br>
              <a:rPr lang="ru-RU" sz="1000" dirty="0"/>
            </a:br>
            <a:r>
              <a:rPr lang="ru-RU" sz="1000" dirty="0"/>
              <a:t>4. Коктейль должен быть красного цвета.</a:t>
            </a:r>
            <a:br>
              <a:rPr lang="ru-RU" sz="1000" dirty="0"/>
            </a:br>
            <a:r>
              <a:rPr lang="ru-RU" sz="1000" dirty="0"/>
              <a:t>5. История коктейля должна быть связана с каким-нибудь из Штатов в США.</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2" y="2622431"/>
            <a:ext cx="3263899" cy="3318600"/>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468549" y="228600"/>
            <a:ext cx="4346446" cy="584775"/>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4">
                  <a:extLst>
                    <a:ext uri="{A12FA001-AC4F-418D-AE19-62706E023703}">
                      <ahyp:hlinkClr xmlns:ahyp="http://schemas.microsoft.com/office/drawing/2018/hyperlinkcolor" val="tx"/>
                    </a:ext>
                  </a:extLst>
                </a:hlinkClick>
              </a:rPr>
              <a:t>betrunken_pineapple</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6479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21310B3C-4B45-44BA-B9F7-126E975C9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837" y="2613804"/>
            <a:ext cx="2771728" cy="2984740"/>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346845" y="889735"/>
            <a:ext cx="4328726" cy="5493812"/>
          </a:xfrm>
          <a:prstGeom prst="rect">
            <a:avLst/>
          </a:prstGeom>
          <a:noFill/>
        </p:spPr>
        <p:txBody>
          <a:bodyPr wrap="square" rtlCol="0">
            <a:spAutoFit/>
          </a:bodyPr>
          <a:lstStyle/>
          <a:p>
            <a:r>
              <a:rPr lang="ru-RU" sz="900" dirty="0"/>
              <a:t>«Мы должны считать каждый день потраченным впустую, в который мы не танцевали хотя бы раз.»</a:t>
            </a:r>
            <a:br>
              <a:rPr lang="ru-RU" sz="900" dirty="0"/>
            </a:br>
            <a:br>
              <a:rPr lang="ru-RU" sz="900" dirty="0"/>
            </a:br>
            <a:r>
              <a:rPr lang="ru-RU" sz="900" dirty="0"/>
              <a:t>Танец был для Ницше важной частью воспитания чувств. Когда люди начинают пренебрегать культурой тела, утверждает он, их чувства притупляются.</a:t>
            </a:r>
            <a:br>
              <a:rPr lang="ru-RU" sz="900" dirty="0"/>
            </a:br>
            <a:br>
              <a:rPr lang="ru-RU" sz="900" dirty="0"/>
            </a:br>
            <a:r>
              <a:rPr lang="ru-RU" sz="900" dirty="0"/>
              <a:t>В «Человеческом, слишком человеческом» танец начинает играть ту роль, которую он будет играть во всех дальнейших трудах философа — роль лакмусовой бумажки для оценки ценностей, идей и практик.</a:t>
            </a:r>
            <a:br>
              <a:rPr lang="ru-RU" sz="900" dirty="0"/>
            </a:br>
            <a:br>
              <a:rPr lang="ru-RU" sz="900" dirty="0"/>
            </a:br>
            <a:r>
              <a:rPr lang="ru-RU" sz="900" dirty="0"/>
              <a:t>Фридрих Ницше первым заметил, что в танце тело тоже становится художественным произведением, а значит, тоже выражает идею, мысль. В его трудах сильные люди танцуют, чтобы обуздать эмоции и избавиться или жажды мести. На этом моменте современный человек не может не вспомнить о хип-хопе, особенно такой его части, как танцевальные </a:t>
            </a:r>
            <a:r>
              <a:rPr lang="ru-RU" sz="900" dirty="0" err="1"/>
              <a:t>баттлы</a:t>
            </a:r>
            <a:r>
              <a:rPr lang="ru-RU" sz="900" dirty="0"/>
              <a:t>.</a:t>
            </a:r>
            <a:br>
              <a:rPr lang="ru-RU" sz="900" dirty="0"/>
            </a:br>
            <a:br>
              <a:rPr lang="ru-RU" sz="900" dirty="0"/>
            </a:br>
            <a:r>
              <a:rPr lang="ru-RU" sz="900" dirty="0"/>
              <a:t>Хип-хоп — это стиль танца, образ жизни и способ самовыражения, форма телесного выражения мысли, будь то социальный протест или обуздание собственных эмоций. Все так, как завещал классик, но в яркой, идущей в ногу со временем под бит и бас, форме.</a:t>
            </a:r>
            <a:br>
              <a:rPr lang="ru-RU" sz="900" dirty="0"/>
            </a:br>
            <a:br>
              <a:rPr lang="ru-RU" sz="900" dirty="0"/>
            </a:br>
            <a:r>
              <a:rPr lang="ru-RU" sz="900" dirty="0"/>
              <a:t>Лучшие представители хип-хопа любят коньяк. У таких звёзд, как </a:t>
            </a:r>
            <a:r>
              <a:rPr lang="ru-RU" sz="900" dirty="0" err="1"/>
              <a:t>Jay</a:t>
            </a:r>
            <a:r>
              <a:rPr lang="ru-RU" sz="900" dirty="0"/>
              <a:t>-Z или </a:t>
            </a:r>
            <a:r>
              <a:rPr lang="ru-RU" sz="900" dirty="0" err="1"/>
              <a:t>Drake</a:t>
            </a:r>
            <a:r>
              <a:rPr lang="ru-RU" sz="900" dirty="0"/>
              <a:t> даже есть свои бренды. Коньяк получил новый виток популярности благодаря американским артистам — </a:t>
            </a:r>
            <a:r>
              <a:rPr lang="ru-RU" sz="900" dirty="0" err="1"/>
              <a:t>Snoop</a:t>
            </a:r>
            <a:r>
              <a:rPr lang="ru-RU" sz="900" dirty="0"/>
              <a:t> </a:t>
            </a:r>
            <a:r>
              <a:rPr lang="ru-RU" sz="900" dirty="0" err="1"/>
              <a:t>Dogg</a:t>
            </a:r>
            <a:r>
              <a:rPr lang="ru-RU" sz="900" dirty="0"/>
              <a:t>, P. </a:t>
            </a:r>
            <a:r>
              <a:rPr lang="ru-RU" sz="900" dirty="0" err="1"/>
              <a:t>Diddy</a:t>
            </a:r>
            <a:r>
              <a:rPr lang="ru-RU" sz="900" dirty="0"/>
              <a:t> и </a:t>
            </a:r>
            <a:r>
              <a:rPr lang="ru-RU" sz="900" dirty="0" err="1"/>
              <a:t>Busta</a:t>
            </a:r>
            <a:r>
              <a:rPr lang="ru-RU" sz="900" dirty="0"/>
              <a:t> </a:t>
            </a:r>
            <a:r>
              <a:rPr lang="ru-RU" sz="900" dirty="0" err="1"/>
              <a:t>Rhymes</a:t>
            </a:r>
            <a:r>
              <a:rPr lang="ru-RU" sz="900" dirty="0"/>
              <a:t> упоминают его в своих треках, словно говоря «посмотри, где я теперь».</a:t>
            </a:r>
            <a:br>
              <a:rPr lang="ru-RU" sz="900" dirty="0"/>
            </a:br>
            <a:br>
              <a:rPr lang="ru-RU" sz="900" dirty="0"/>
            </a:br>
            <a:r>
              <a:rPr lang="ru-RU" sz="900" dirty="0"/>
              <a:t>«Они ведь не маркетологи, чтобы рекламировать». Верно, но этого и не нужно — достаточно бутылочки Курвуазье в клипе у Эминема, чтобы распространить любовь к этому напитку среди многомиллионной аудитории, добавить хорошую музыку и желание танцевать.</a:t>
            </a:r>
            <a:br>
              <a:rPr lang="ru-RU" sz="900" dirty="0"/>
            </a:br>
            <a:br>
              <a:rPr lang="ru-RU" sz="900" dirty="0"/>
            </a:br>
            <a:r>
              <a:rPr lang="ru-RU" sz="900" dirty="0"/>
              <a:t>«Танец — это тайный язык души.» По Ницше или по Эминему, для любителей коньяка или любителей душистых трав — все мы объединены одной философией.</a:t>
            </a:r>
            <a:br>
              <a:rPr lang="ru-RU" sz="900" dirty="0"/>
            </a:br>
            <a:br>
              <a:rPr lang="ru-RU" sz="900" dirty="0"/>
            </a:br>
            <a:r>
              <a:rPr lang="ru-RU" sz="900" dirty="0"/>
              <a:t>«Танец — это тайный язык души.»</a:t>
            </a:r>
            <a:br>
              <a:rPr lang="ru-RU" sz="900" dirty="0"/>
            </a:br>
            <a:r>
              <a:rPr lang="ru-RU" sz="900" dirty="0" err="1"/>
              <a:t>Courvoisier</a:t>
            </a:r>
            <a:r>
              <a:rPr lang="ru-RU" sz="900" dirty="0"/>
              <a:t> VS — 50 мл</a:t>
            </a:r>
            <a:br>
              <a:rPr lang="ru-RU" sz="900" dirty="0"/>
            </a:br>
            <a:r>
              <a:rPr lang="ru-RU" sz="900" dirty="0" err="1"/>
              <a:t>Кордиал</a:t>
            </a:r>
            <a:r>
              <a:rPr lang="ru-RU" sz="900" dirty="0"/>
              <a:t> из </a:t>
            </a:r>
            <a:r>
              <a:rPr lang="ru-RU" sz="900" dirty="0" err="1"/>
              <a:t>макадамии</a:t>
            </a:r>
            <a:r>
              <a:rPr lang="ru-RU" sz="900" dirty="0"/>
              <a:t> и кислот — 30 мл</a:t>
            </a:r>
            <a:br>
              <a:rPr lang="ru-RU" sz="900" dirty="0"/>
            </a:br>
            <a:r>
              <a:rPr lang="ru-RU" sz="900" dirty="0"/>
              <a:t>Содовая из жасмина — 60 мл</a:t>
            </a:r>
            <a:br>
              <a:rPr lang="ru-RU" sz="900" dirty="0"/>
            </a:br>
            <a:r>
              <a:rPr lang="ru-RU" sz="900" dirty="0" err="1"/>
              <a:t>Гарниш</a:t>
            </a:r>
            <a:r>
              <a:rPr lang="ru-RU" sz="900" dirty="0"/>
              <a:t>: лепесток хризантемы</a:t>
            </a:r>
            <a:endParaRPr lang="ru-RU" sz="9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735818"/>
            <a:ext cx="3263899" cy="1477328"/>
          </a:xfrm>
          <a:prstGeom prst="rect">
            <a:avLst/>
          </a:prstGeom>
          <a:noFill/>
        </p:spPr>
        <p:txBody>
          <a:bodyPr wrap="square" rtlCol="0">
            <a:spAutoFit/>
          </a:bodyPr>
          <a:lstStyle/>
          <a:p>
            <a:r>
              <a:rPr lang="ru-RU" sz="1000" dirty="0"/>
              <a:t>1. Тема коктейля: «Идеи Ницше в современном хип-хопе»</a:t>
            </a:r>
            <a:br>
              <a:rPr lang="ru-RU" sz="1000" dirty="0"/>
            </a:br>
            <a:r>
              <a:rPr lang="ru-RU" sz="1000" dirty="0"/>
              <a:t>2. Стиль коктейля: </a:t>
            </a:r>
            <a:r>
              <a:rPr lang="ru-RU" sz="1000" dirty="0" err="1"/>
              <a:t>коллинс</a:t>
            </a:r>
            <a:br>
              <a:rPr lang="ru-RU" sz="1000" dirty="0"/>
            </a:br>
            <a:r>
              <a:rPr lang="ru-RU" sz="1000" dirty="0"/>
              <a:t>3. Запрещено использование любого белого (невыдержанного или осветленного) крепкого алкоголя.</a:t>
            </a:r>
            <a:br>
              <a:rPr lang="ru-RU" sz="1000" dirty="0"/>
            </a:br>
            <a:r>
              <a:rPr lang="ru-RU" sz="1000" dirty="0"/>
              <a:t>4. Название коктейля должно состоять из (минимум) 5 слов.</a:t>
            </a:r>
            <a:br>
              <a:rPr lang="ru-RU" sz="1000" dirty="0"/>
            </a:br>
            <a:r>
              <a:rPr lang="ru-RU" sz="1000" dirty="0"/>
              <a:t>5. История коктейля должна содержать фразу «они ведь не маркетологи, чтобы рекламировать...»</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2" y="2415396"/>
            <a:ext cx="3263899" cy="3364302"/>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1828103" y="192102"/>
            <a:ext cx="5487784"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@baryshev.roman.filosof.bar</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0990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A04E6C4-74F2-45E2-BBF3-B86A568AC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53" y="2405086"/>
            <a:ext cx="2896695" cy="3620869"/>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3169081"/>
            <a:ext cx="4082339" cy="2092881"/>
          </a:xfrm>
          <a:prstGeom prst="rect">
            <a:avLst/>
          </a:prstGeom>
          <a:noFill/>
        </p:spPr>
        <p:txBody>
          <a:bodyPr wrap="square" rtlCol="0">
            <a:spAutoFit/>
          </a:bodyPr>
          <a:lstStyle/>
          <a:p>
            <a:r>
              <a:rPr lang="ru-RU" sz="1000" dirty="0"/>
              <a:t>«За моим окном есть дерево🌳</a:t>
            </a:r>
            <a:br>
              <a:rPr lang="ru-RU" sz="1000" dirty="0"/>
            </a:br>
            <a:r>
              <a:rPr lang="ru-RU" sz="1000" dirty="0"/>
              <a:t>И нет времени, чтобы жалеть его,</a:t>
            </a:r>
            <a:br>
              <a:rPr lang="ru-RU" sz="1000" dirty="0"/>
            </a:br>
            <a:r>
              <a:rPr lang="ru-RU" sz="1000" dirty="0"/>
              <a:t>Ведь есть огромный мир боли 🌍</a:t>
            </a:r>
            <a:br>
              <a:rPr lang="ru-RU" sz="1000" dirty="0"/>
            </a:br>
            <a:r>
              <a:rPr lang="ru-RU" sz="1000" dirty="0"/>
              <a:t>В падающем дожде...🌧</a:t>
            </a:r>
            <a:br>
              <a:rPr lang="ru-RU" sz="1000" dirty="0"/>
            </a:br>
            <a:r>
              <a:rPr lang="ru-RU" sz="1000" dirty="0"/>
              <a:t>Вокруг меня...»</a:t>
            </a:r>
            <a:br>
              <a:rPr lang="ru-RU" sz="1000" dirty="0"/>
            </a:br>
            <a:r>
              <a:rPr lang="ru-RU" sz="1000" dirty="0"/>
              <a:t>*</a:t>
            </a:r>
            <a:r>
              <a:rPr lang="ru-RU" sz="1000" dirty="0" err="1"/>
              <a:t>Cream</a:t>
            </a:r>
            <a:r>
              <a:rPr lang="ru-RU" sz="1000" dirty="0"/>
              <a:t> - </a:t>
            </a:r>
            <a:r>
              <a:rPr lang="ru-RU" sz="1000" dirty="0" err="1"/>
              <a:t>world</a:t>
            </a:r>
            <a:r>
              <a:rPr lang="ru-RU" sz="1000" dirty="0"/>
              <a:t> </a:t>
            </a:r>
            <a:r>
              <a:rPr lang="ru-RU" sz="1000" dirty="0" err="1"/>
              <a:t>of</a:t>
            </a:r>
            <a:r>
              <a:rPr lang="ru-RU" sz="1000" dirty="0"/>
              <a:t> </a:t>
            </a:r>
            <a:r>
              <a:rPr lang="ru-RU" sz="1000" dirty="0" err="1"/>
              <a:t>pain</a:t>
            </a:r>
            <a:br>
              <a:rPr lang="ru-RU" sz="1000" dirty="0"/>
            </a:br>
            <a:r>
              <a:rPr lang="ru-RU" sz="1000" dirty="0"/>
              <a:t>⠀</a:t>
            </a:r>
            <a:br>
              <a:rPr lang="ru-RU" sz="1000" dirty="0"/>
            </a:br>
            <a:r>
              <a:rPr lang="ru-RU" sz="1000" dirty="0" err="1"/>
              <a:t>Cocktail</a:t>
            </a:r>
            <a:r>
              <a:rPr lang="ru-RU" sz="1000" dirty="0"/>
              <a:t>: KENOSIS (Уничтожение и пренебрежение древом во имя спасения мира)</a:t>
            </a:r>
            <a:br>
              <a:rPr lang="ru-RU" sz="1000" dirty="0"/>
            </a:br>
            <a:r>
              <a:rPr lang="ru-RU" sz="1000" dirty="0"/>
              <a:t>⠀</a:t>
            </a:r>
            <a:br>
              <a:rPr lang="ru-RU" sz="1000" dirty="0"/>
            </a:br>
            <a:r>
              <a:rPr lang="ru-RU" sz="1000" dirty="0"/>
              <a:t>🔹</a:t>
            </a:r>
            <a:r>
              <a:rPr lang="ru-RU" sz="1000" dirty="0" err="1"/>
              <a:t>Редистиллят</a:t>
            </a:r>
            <a:r>
              <a:rPr lang="ru-RU" sz="1000" dirty="0"/>
              <a:t> Микса 3 бурбонов со сливками- 40 мл</a:t>
            </a:r>
            <a:br>
              <a:rPr lang="ru-RU" sz="1000" dirty="0"/>
            </a:br>
            <a:r>
              <a:rPr lang="ru-RU" sz="1000" dirty="0"/>
              <a:t>🔹</a:t>
            </a:r>
            <a:r>
              <a:rPr lang="ru-RU" sz="1000" dirty="0" err="1"/>
              <a:t>Кордиал</a:t>
            </a:r>
            <a:r>
              <a:rPr lang="ru-RU" sz="1000" dirty="0"/>
              <a:t> из веток чёрной смородины-60мл</a:t>
            </a:r>
            <a:br>
              <a:rPr lang="ru-RU" sz="1000" dirty="0"/>
            </a:br>
            <a:r>
              <a:rPr lang="ru-RU" sz="1000" dirty="0"/>
              <a:t>🔹</a:t>
            </a:r>
            <a:r>
              <a:rPr lang="ru-RU" sz="1000" dirty="0" err="1"/>
              <a:t>Гарниш</a:t>
            </a:r>
            <a:r>
              <a:rPr lang="ru-RU" sz="1000" dirty="0"/>
              <a:t>: съедобный лист по рецепту </a:t>
            </a:r>
            <a:r>
              <a:rPr lang="ru-RU" sz="1000" dirty="0">
                <a:hlinkClick r:id="rId3"/>
              </a:rPr>
              <a:t>@muhinvladimir</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3019140" y="832045"/>
            <a:ext cx="3263899" cy="1323439"/>
          </a:xfrm>
          <a:prstGeom prst="rect">
            <a:avLst/>
          </a:prstGeom>
          <a:noFill/>
        </p:spPr>
        <p:txBody>
          <a:bodyPr wrap="square" rtlCol="0">
            <a:spAutoFit/>
          </a:bodyPr>
          <a:lstStyle/>
          <a:p>
            <a:r>
              <a:rPr lang="ru-RU" sz="1000" dirty="0"/>
              <a:t>1. Тема коктейля: песня </a:t>
            </a:r>
            <a:r>
              <a:rPr lang="ru-RU" sz="1000" dirty="0" err="1"/>
              <a:t>Cream</a:t>
            </a:r>
            <a:r>
              <a:rPr lang="ru-RU" sz="1000" dirty="0"/>
              <a:t> - </a:t>
            </a:r>
            <a:r>
              <a:rPr lang="ru-RU" sz="1000" dirty="0" err="1"/>
              <a:t>World</a:t>
            </a:r>
            <a:r>
              <a:rPr lang="ru-RU" sz="1000" dirty="0"/>
              <a:t> </a:t>
            </a:r>
            <a:r>
              <a:rPr lang="ru-RU" sz="1000" dirty="0" err="1"/>
              <a:t>of</a:t>
            </a:r>
            <a:r>
              <a:rPr lang="ru-RU" sz="1000" dirty="0"/>
              <a:t> </a:t>
            </a:r>
            <a:r>
              <a:rPr lang="ru-RU" sz="1000" dirty="0" err="1"/>
              <a:t>Pain</a:t>
            </a:r>
            <a:br>
              <a:rPr lang="ru-RU" sz="1000" dirty="0"/>
            </a:br>
            <a:r>
              <a:rPr lang="ru-RU" sz="1000" dirty="0"/>
              <a:t>2. При приготовлении коктейля должны использоваться сливки.</a:t>
            </a:r>
            <a:br>
              <a:rPr lang="ru-RU" sz="1000" dirty="0"/>
            </a:br>
            <a:r>
              <a:rPr lang="ru-RU" sz="1000" dirty="0"/>
              <a:t>3. В коктейле должно быть не менее 3-х алкогольных ингредиентов.</a:t>
            </a:r>
            <a:br>
              <a:rPr lang="ru-RU" sz="1000" dirty="0"/>
            </a:br>
            <a:r>
              <a:rPr lang="ru-RU" sz="1000" dirty="0"/>
              <a:t>4. Использование невыдержанных спиртов — запрещено.</a:t>
            </a:r>
            <a:br>
              <a:rPr lang="ru-RU" sz="1000" dirty="0"/>
            </a:br>
            <a:r>
              <a:rPr lang="ru-RU" sz="1000" dirty="0"/>
              <a:t>5. История коктейля должна «крутиться вокруг дерева».</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831752" y="2226615"/>
            <a:ext cx="3263899" cy="4012820"/>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432097" y="192102"/>
            <a:ext cx="2279791" cy="584775"/>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5">
                  <a:extLst>
                    <a:ext uri="{A12FA001-AC4F-418D-AE19-62706E023703}">
                      <ahyp:hlinkClr xmlns:ahyp="http://schemas.microsoft.com/office/drawing/2018/hyperlinkcolor" val="tx"/>
                    </a:ext>
                  </a:extLst>
                </a:hlinkClick>
              </a:rPr>
              <a:t>by.barkov</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422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CB06B81-4ABE-4969-9D20-91C2B0DE8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900" y="2422782"/>
            <a:ext cx="2894552" cy="3620870"/>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457769" y="1595739"/>
            <a:ext cx="4082339" cy="4862870"/>
          </a:xfrm>
          <a:prstGeom prst="rect">
            <a:avLst/>
          </a:prstGeom>
          <a:noFill/>
        </p:spPr>
        <p:txBody>
          <a:bodyPr wrap="square" rtlCol="0">
            <a:spAutoFit/>
          </a:bodyPr>
          <a:lstStyle/>
          <a:p>
            <a:r>
              <a:rPr lang="ru-RU" sz="1000" dirty="0"/>
              <a:t>Я часто встречаю в </a:t>
            </a:r>
            <a:r>
              <a:rPr lang="ru-RU" sz="1000" dirty="0" err="1"/>
              <a:t>твиттере</a:t>
            </a:r>
            <a:r>
              <a:rPr lang="ru-RU" sz="1000" dirty="0"/>
              <a:t> восторженные отзывы людей, побывавших в Казани.</a:t>
            </a:r>
            <a:br>
              <a:rPr lang="ru-RU" sz="1000" dirty="0"/>
            </a:br>
            <a:r>
              <a:rPr lang="ru-RU" sz="1000" dirty="0"/>
              <a:t>⠀</a:t>
            </a:r>
            <a:br>
              <a:rPr lang="ru-RU" sz="1000" dirty="0"/>
            </a:br>
            <a:r>
              <a:rPr lang="ru-RU" sz="1000" dirty="0"/>
              <a:t>Каждый с невероятным воодушевлением отзывается о нашем городе.</a:t>
            </a:r>
            <a:br>
              <a:rPr lang="ru-RU" sz="1000" dirty="0"/>
            </a:br>
            <a:r>
              <a:rPr lang="ru-RU" sz="1000" dirty="0"/>
              <a:t>Но в чем главный секрет Казани?</a:t>
            </a:r>
            <a:br>
              <a:rPr lang="ru-RU" sz="1000" dirty="0"/>
            </a:br>
            <a:r>
              <a:rPr lang="ru-RU" sz="1000" dirty="0"/>
              <a:t>⠀</a:t>
            </a:r>
            <a:br>
              <a:rPr lang="ru-RU" sz="1000" dirty="0"/>
            </a:br>
            <a:r>
              <a:rPr lang="ru-RU" sz="1000" dirty="0"/>
              <a:t>В том самом «карательном» татарском гостеприимстве.</a:t>
            </a:r>
            <a:br>
              <a:rPr lang="ru-RU" sz="1000" dirty="0"/>
            </a:br>
            <a:r>
              <a:rPr lang="ru-RU" sz="1000" dirty="0"/>
              <a:t>Чем оно отличается от нашей профессии? Татарское гостеприимство никогда не оставит тебя голодным.</a:t>
            </a:r>
            <a:br>
              <a:rPr lang="ru-RU" sz="1000" dirty="0"/>
            </a:br>
            <a:r>
              <a:rPr lang="ru-RU" sz="1000" dirty="0"/>
              <a:t>Вокруг тебя разворачивается целое действие из бесконечного потока еды и чая под звуковое сопровождение из песен народного фольклора.</a:t>
            </a:r>
            <a:br>
              <a:rPr lang="ru-RU" sz="1000" dirty="0"/>
            </a:br>
            <a:r>
              <a:rPr lang="ru-RU" sz="1000" dirty="0"/>
              <a:t>⠀</a:t>
            </a:r>
            <a:br>
              <a:rPr lang="ru-RU" sz="1000" dirty="0"/>
            </a:br>
            <a:r>
              <a:rPr lang="ru-RU" sz="1000" dirty="0"/>
              <a:t>Но мало кто знает, что в такой квинтэссенции выпечки, песен и океанов горячего чая с душицей генерируется поток энергии, сравнимой по своей силе лишь с солнечной.</a:t>
            </a:r>
            <a:br>
              <a:rPr lang="ru-RU" sz="1000" dirty="0"/>
            </a:br>
            <a:r>
              <a:rPr lang="ru-RU" sz="1000" dirty="0"/>
              <a:t>И может поэтому Казань из года в год притягивает к себе, подсобно солнечной гравитации сотни и тысячи людей. И всё вертится вокруг этого города.</a:t>
            </a:r>
            <a:br>
              <a:rPr lang="ru-RU" sz="1000" dirty="0"/>
            </a:br>
            <a:r>
              <a:rPr lang="ru-RU" sz="1000" dirty="0"/>
              <a:t>⠀</a:t>
            </a:r>
            <a:br>
              <a:rPr lang="ru-RU" sz="1000" dirty="0"/>
            </a:br>
            <a:r>
              <a:rPr lang="ru-RU" sz="1000" dirty="0"/>
              <a:t>Если вы ещё не были в Казани или были, но хотите вновь окунуться в это тепло и потоки энергии, вам достаточно лишь одного - «</a:t>
            </a:r>
            <a:r>
              <a:rPr lang="ru-RU" sz="1000" dirty="0" err="1"/>
              <a:t>Татарча</a:t>
            </a:r>
            <a:r>
              <a:rPr lang="ru-RU" sz="1000" dirty="0"/>
              <a:t> </a:t>
            </a:r>
            <a:r>
              <a:rPr lang="ru-RU" sz="1000" dirty="0" err="1"/>
              <a:t>чэй</a:t>
            </a:r>
            <a:r>
              <a:rPr lang="ru-RU" sz="1000" dirty="0"/>
              <a:t> </a:t>
            </a:r>
            <a:r>
              <a:rPr lang="ru-RU" sz="1000" dirty="0" err="1"/>
              <a:t>очпочмак</a:t>
            </a:r>
            <a:r>
              <a:rPr lang="ru-RU" sz="1000" dirty="0"/>
              <a:t> </a:t>
            </a:r>
            <a:r>
              <a:rPr lang="ru-RU" sz="1000" dirty="0" err="1"/>
              <a:t>белэн</a:t>
            </a:r>
            <a:r>
              <a:rPr lang="ru-RU" sz="1000" dirty="0"/>
              <a:t>».</a:t>
            </a:r>
            <a:br>
              <a:rPr lang="ru-RU" sz="1000" dirty="0"/>
            </a:br>
            <a:r>
              <a:rPr lang="ru-RU" sz="1000" dirty="0"/>
              <a:t>И мой коктейль, вдохновленным исконно татарским напитком, поможет вам в этом</a:t>
            </a:r>
            <a:br>
              <a:rPr lang="ru-RU" sz="1000" dirty="0"/>
            </a:br>
            <a:r>
              <a:rPr lang="ru-RU" sz="1000" dirty="0"/>
              <a:t>⠀</a:t>
            </a:r>
            <a:br>
              <a:rPr lang="ru-RU" sz="1000" dirty="0"/>
            </a:br>
            <a:r>
              <a:rPr lang="ru-RU" sz="1000" dirty="0"/>
              <a:t>46,5 мл виноградного бренди настоянного на черносливе и изюме</a:t>
            </a:r>
            <a:br>
              <a:rPr lang="ru-RU" sz="1000" dirty="0"/>
            </a:br>
            <a:r>
              <a:rPr lang="ru-RU" sz="1000" dirty="0"/>
              <a:t>Копченый чай с душицей и сахаром 50 мл</a:t>
            </a:r>
            <a:br>
              <a:rPr lang="ru-RU" sz="1000" dirty="0"/>
            </a:br>
            <a:r>
              <a:rPr lang="ru-RU" sz="1000" dirty="0"/>
              <a:t>Молоко 46 мл</a:t>
            </a:r>
            <a:br>
              <a:rPr lang="ru-RU" sz="1000" dirty="0"/>
            </a:br>
            <a:r>
              <a:rPr lang="ru-RU" sz="1000" dirty="0"/>
              <a:t>Кислота молочная 20 мл</a:t>
            </a:r>
            <a:br>
              <a:rPr lang="ru-RU" sz="1000" dirty="0"/>
            </a:br>
            <a:r>
              <a:rPr lang="ru-RU" sz="1000" dirty="0" err="1"/>
              <a:t>Гарниш</a:t>
            </a:r>
            <a:r>
              <a:rPr lang="ru-RU" sz="1000" dirty="0"/>
              <a:t> мини-</a:t>
            </a:r>
            <a:r>
              <a:rPr lang="ru-RU" sz="1000" dirty="0" err="1"/>
              <a:t>очпочмак</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701819"/>
            <a:ext cx="3263899" cy="1477328"/>
          </a:xfrm>
          <a:prstGeom prst="rect">
            <a:avLst/>
          </a:prstGeom>
          <a:noFill/>
        </p:spPr>
        <p:txBody>
          <a:bodyPr wrap="square" rtlCol="0">
            <a:spAutoFit/>
          </a:bodyPr>
          <a:lstStyle/>
          <a:p>
            <a:r>
              <a:rPr lang="ru-RU" sz="1000" dirty="0"/>
              <a:t>1. Тема коктейля: «Казань, как центр </a:t>
            </a:r>
            <a:r>
              <a:rPr lang="ru-RU" sz="1000" dirty="0" err="1"/>
              <a:t>гелиоцентической</a:t>
            </a:r>
            <a:r>
              <a:rPr lang="ru-RU" sz="1000" dirty="0"/>
              <a:t> системы мира».</a:t>
            </a:r>
            <a:br>
              <a:rPr lang="ru-RU" sz="1000" dirty="0"/>
            </a:br>
            <a:r>
              <a:rPr lang="ru-RU" sz="1000" dirty="0"/>
              <a:t>2. В коктейле должно быть не менее 46 и не более 47 мл виноградного бренди.</a:t>
            </a:r>
            <a:br>
              <a:rPr lang="ru-RU" sz="1000" dirty="0"/>
            </a:br>
            <a:r>
              <a:rPr lang="ru-RU" sz="1000" dirty="0"/>
              <a:t>3. Вина и вермуты использовать запрещено.</a:t>
            </a:r>
            <a:br>
              <a:rPr lang="ru-RU" sz="1000" dirty="0"/>
            </a:br>
            <a:r>
              <a:rPr lang="ru-RU" sz="1000" dirty="0"/>
              <a:t>4. Визуальный референс — красный и желтый квадраты.</a:t>
            </a:r>
            <a:br>
              <a:rPr lang="ru-RU" sz="1000" dirty="0"/>
            </a:br>
            <a:r>
              <a:rPr lang="ru-RU" sz="1000" dirty="0"/>
              <a:t>5. История коктейля должна начинаться с фразы: «Я часто встречаю в </a:t>
            </a:r>
            <a:r>
              <a:rPr lang="ru-RU" sz="1000" dirty="0" err="1"/>
              <a:t>твиттере</a:t>
            </a:r>
            <a:r>
              <a:rPr lang="ru-RU" sz="1000" dirty="0"/>
              <a:t>...»</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2" y="2226614"/>
            <a:ext cx="3263899" cy="4075573"/>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289431" y="192102"/>
            <a:ext cx="2565126"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@aliia_idrsv</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7677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E127F797-50CB-4C13-B1B5-009A6DC7E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946" y="3056962"/>
            <a:ext cx="2778259" cy="2778259"/>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419783" y="910854"/>
            <a:ext cx="4320416" cy="5632311"/>
          </a:xfrm>
          <a:prstGeom prst="rect">
            <a:avLst/>
          </a:prstGeom>
          <a:noFill/>
        </p:spPr>
        <p:txBody>
          <a:bodyPr wrap="square" rtlCol="0">
            <a:spAutoFit/>
          </a:bodyPr>
          <a:lstStyle/>
          <a:p>
            <a:r>
              <a:rPr lang="ru-RU" sz="900" dirty="0"/>
              <a:t>Забавы ради и выхода из зоны комфорта для вписался в </a:t>
            </a:r>
            <a:r>
              <a:rPr lang="ru-RU" sz="900" dirty="0" err="1"/>
              <a:t>движ</a:t>
            </a:r>
            <a:r>
              <a:rPr lang="ru-RU" sz="900" dirty="0"/>
              <a:t> </a:t>
            </a:r>
            <a:r>
              <a:rPr lang="ru-RU" sz="900" dirty="0" err="1"/>
              <a:t>Дринкхацкера</a:t>
            </a:r>
            <a:r>
              <a:rPr lang="ru-RU" sz="900" dirty="0"/>
              <a:t> (Костя Берлинец</a:t>
            </a:r>
          </a:p>
          <a:p>
            <a:r>
              <a:rPr lang="ru-RU" sz="900" dirty="0"/>
              <a:t>https://t.me/drinkhacker) Воображаемый Коктейльный Конкурс. Суть проста - пишите Косте, Костя придумывает вам правила, у вас есть пять дней. У меня сегодня как раз последний день и я впрыгиваю в уходящий поезд со следующим правилами:</a:t>
            </a:r>
          </a:p>
          <a:p>
            <a:r>
              <a:rPr lang="ru-RU" sz="900" dirty="0"/>
              <a:t>- </a:t>
            </a:r>
            <a:r>
              <a:rPr lang="ru-RU" sz="900" dirty="0" err="1"/>
              <a:t>хайбол</a:t>
            </a:r>
            <a:endParaRPr lang="ru-RU" sz="900" dirty="0"/>
          </a:p>
          <a:p>
            <a:r>
              <a:rPr lang="ru-RU" sz="900" dirty="0"/>
              <a:t>- водка</a:t>
            </a:r>
          </a:p>
          <a:p>
            <a:r>
              <a:rPr lang="ru-RU" sz="900" dirty="0"/>
              <a:t>- три алкогольных ингредиента минимум</a:t>
            </a:r>
          </a:p>
          <a:p>
            <a:r>
              <a:rPr lang="ru-RU" sz="900" dirty="0"/>
              <a:t>- сухой закон в Финляндии в 1930-е</a:t>
            </a:r>
          </a:p>
          <a:p>
            <a:r>
              <a:rPr lang="ru-RU" sz="900" dirty="0"/>
              <a:t>- история вертится вокруг бани и сыра.</a:t>
            </a:r>
          </a:p>
          <a:p>
            <a:r>
              <a:rPr lang="ru-RU" sz="900" dirty="0"/>
              <a:t>Погнали. И сразу маленький провал - про сыр и сауну я вспомнил только что, когда коктейль наполовину выпит, а маскарпоне, купленный по случаю, так и лежит в холодильнике. Это должен был быть </a:t>
            </a:r>
            <a:r>
              <a:rPr lang="ru-RU" sz="900" dirty="0" err="1"/>
              <a:t>фудпейринг</a:t>
            </a:r>
            <a:r>
              <a:rPr lang="ru-RU" sz="900" dirty="0"/>
              <a:t>. Про баню просто и не интересно, но сущая правда - я между заплывами в </a:t>
            </a:r>
            <a:r>
              <a:rPr lang="ru-RU" sz="900" dirty="0" err="1"/>
              <a:t>басике</a:t>
            </a:r>
            <a:r>
              <a:rPr lang="ru-RU" sz="900" dirty="0"/>
              <a:t> люблю посидеть в сауне. Вот вчера релаксировал, думал о последнем дне до дедлайна. Отталкивался от водки. Всё-таки </a:t>
            </a:r>
            <a:r>
              <a:rPr lang="ru-RU" sz="900" dirty="0" err="1"/>
              <a:t>хайбол</a:t>
            </a:r>
            <a:r>
              <a:rPr lang="ru-RU" sz="900" dirty="0"/>
              <a:t> на водке времён сухого закона - это Костя норм угорел. Тем интереснее.</a:t>
            </a:r>
          </a:p>
          <a:p>
            <a:r>
              <a:rPr lang="ru-RU" sz="900" dirty="0"/>
              <a:t>И вот мой ответ.</a:t>
            </a:r>
          </a:p>
          <a:p>
            <a:r>
              <a:rPr lang="ru-RU" sz="900" dirty="0"/>
              <a:t>Сухой закон и </a:t>
            </a:r>
            <a:r>
              <a:rPr lang="ru-RU" sz="900" dirty="0" err="1"/>
              <a:t>хайбол</a:t>
            </a:r>
            <a:r>
              <a:rPr lang="ru-RU" sz="900" dirty="0"/>
              <a:t> - это </a:t>
            </a:r>
            <a:r>
              <a:rPr lang="ru-RU" sz="900" dirty="0" err="1"/>
              <a:t>ок</a:t>
            </a:r>
            <a:r>
              <a:rPr lang="ru-RU" sz="900" dirty="0"/>
              <a:t>. Типа ты пьёшь содовую. Или воду. Приходишь в </a:t>
            </a:r>
            <a:r>
              <a:rPr lang="ru-RU" sz="900" dirty="0" err="1"/>
              <a:t>рестик</a:t>
            </a:r>
            <a:r>
              <a:rPr lang="ru-RU" sz="900" dirty="0"/>
              <a:t> и говоришь - мне, пожалуйста, бокал воды со льдом. И ломтик лайма туда бросьте, пожалуйста. Можно сразу добавить какого-то сиропа, а можно и не. Я добавил буквально ложку огуречного сиропа. И, по итогу, он оказался там ОЧЕНЬ кстати, но и без него тоже </a:t>
            </a:r>
            <a:r>
              <a:rPr lang="ru-RU" sz="900" dirty="0" err="1"/>
              <a:t>ок</a:t>
            </a:r>
            <a:r>
              <a:rPr lang="ru-RU" sz="900" dirty="0"/>
              <a:t>.</a:t>
            </a:r>
          </a:p>
          <a:p>
            <a:r>
              <a:rPr lang="ru-RU" sz="900" dirty="0"/>
              <a:t>А потом, как настоящий бунтарь, вы вынимаете из кармана флягу и вливаете содержимое в ваш </a:t>
            </a:r>
            <a:r>
              <a:rPr lang="ru-RU" sz="900" dirty="0" err="1"/>
              <a:t>хайбол</a:t>
            </a:r>
            <a:r>
              <a:rPr lang="ru-RU" sz="900" dirty="0"/>
              <a:t>.</a:t>
            </a:r>
          </a:p>
          <a:p>
            <a:r>
              <a:rPr lang="ru-RU" sz="900" dirty="0"/>
              <a:t>А во фляге у нас твист на Веспер: 50 джина (</a:t>
            </a:r>
            <a:r>
              <a:rPr lang="ru-RU" sz="900" dirty="0" err="1"/>
              <a:t>Гордонс</a:t>
            </a:r>
            <a:r>
              <a:rPr lang="ru-RU" sz="900" dirty="0"/>
              <a:t> в моём случае), 15 водки (Хортица), 15 вермута (я использовал белый сладкий </a:t>
            </a:r>
            <a:r>
              <a:rPr lang="ru-RU" sz="900" dirty="0" err="1"/>
              <a:t>Padro</a:t>
            </a:r>
            <a:r>
              <a:rPr lang="ru-RU" sz="900" dirty="0"/>
              <a:t> &amp; </a:t>
            </a:r>
            <a:r>
              <a:rPr lang="ru-RU" sz="900" dirty="0" err="1"/>
              <a:t>Co</a:t>
            </a:r>
            <a:r>
              <a:rPr lang="ru-RU" sz="900" dirty="0"/>
              <a:t>) и пару ложек зелёного Шартрёза (для </a:t>
            </a:r>
            <a:r>
              <a:rPr lang="ru-RU" sz="900" dirty="0" err="1"/>
              <a:t>ароматики</a:t>
            </a:r>
            <a:r>
              <a:rPr lang="ru-RU" sz="900" dirty="0"/>
              <a:t>).</a:t>
            </a:r>
          </a:p>
          <a:p>
            <a:r>
              <a:rPr lang="ru-RU" sz="900" dirty="0"/>
              <a:t>И, вы не поверите - с первого раза угадал пропорции. </a:t>
            </a:r>
            <a:r>
              <a:rPr lang="ru-RU" sz="900" dirty="0" err="1"/>
              <a:t>Протестил</a:t>
            </a:r>
            <a:r>
              <a:rPr lang="ru-RU" sz="900" dirty="0"/>
              <a:t> на жене - </a:t>
            </a:r>
            <a:r>
              <a:rPr lang="ru-RU" sz="900" dirty="0" err="1"/>
              <a:t>окнорм</a:t>
            </a:r>
            <a:r>
              <a:rPr lang="ru-RU" sz="900" dirty="0"/>
              <a:t>. Интересно и вполне, говорит. Что характерно - огуречный сироп даёт и аромат и вкус, но и без него сладкий вермут даёт достаточно для не сластён количество сахара и в этом случае за </a:t>
            </a:r>
            <a:r>
              <a:rPr lang="ru-RU" sz="900" dirty="0" err="1"/>
              <a:t>ароматику</a:t>
            </a:r>
            <a:r>
              <a:rPr lang="ru-RU" sz="900" dirty="0"/>
              <a:t> отвечает Шартрёз и лайм. Проверенная пара.</a:t>
            </a:r>
          </a:p>
          <a:p>
            <a:r>
              <a:rPr lang="ru-RU" sz="900" dirty="0"/>
              <a:t>Итого - я считаю, что достойно вошёл в конкурс, несмотря на забытый маскарпоне в пару. Но решать, конечно, Косте.</a:t>
            </a:r>
          </a:p>
          <a:p>
            <a:r>
              <a:rPr lang="ru-RU" sz="900" dirty="0"/>
              <a:t>Ах да. Название.  5 4 3 2 1 0.</a:t>
            </a:r>
          </a:p>
          <a:p>
            <a:r>
              <a:rPr lang="ru-RU" sz="900" dirty="0"/>
              <a:t>Почему?</a:t>
            </a:r>
          </a:p>
          <a:p>
            <a:r>
              <a:rPr lang="ru-RU" sz="900" dirty="0"/>
              <a:t>Магазины после снятия сухого закона в Финляндии открылись 5 апреля 32 года в 10 утра. Интересный и общеизвестный факт, кстати, который, конечно, я бы не узнал, если бы не вписался в Воображаемый Коктейльный Конкурс. Такие дела.</a:t>
            </a:r>
            <a:endParaRPr lang="ru-RU" sz="9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3" y="910854"/>
            <a:ext cx="3336836" cy="1323439"/>
          </a:xfrm>
          <a:prstGeom prst="rect">
            <a:avLst/>
          </a:prstGeom>
          <a:noFill/>
        </p:spPr>
        <p:txBody>
          <a:bodyPr wrap="square" rtlCol="0">
            <a:spAutoFit/>
          </a:bodyPr>
          <a:lstStyle/>
          <a:p>
            <a:r>
              <a:rPr lang="ru-RU" sz="1000" dirty="0"/>
              <a:t>1. Тема коктейля: Сухой закон в Финляндии в 1930-х годах. </a:t>
            </a:r>
          </a:p>
          <a:p>
            <a:r>
              <a:rPr lang="ru-RU" sz="1000" dirty="0"/>
              <a:t>2. Стиль коктейля: </a:t>
            </a:r>
            <a:r>
              <a:rPr lang="ru-RU" sz="1000" dirty="0" err="1"/>
              <a:t>хайбол</a:t>
            </a:r>
            <a:endParaRPr lang="ru-RU" sz="1000" dirty="0"/>
          </a:p>
          <a:p>
            <a:r>
              <a:rPr lang="ru-RU" sz="1000" dirty="0"/>
              <a:t>3. В коктейле должно быть минимум 3 алкогольных ингредиента.</a:t>
            </a:r>
          </a:p>
          <a:p>
            <a:r>
              <a:rPr lang="ru-RU" sz="1000" dirty="0"/>
              <a:t>4. Использование водки — обязательно. </a:t>
            </a:r>
          </a:p>
          <a:p>
            <a:r>
              <a:rPr lang="ru-RU" sz="1000" dirty="0"/>
              <a:t>5. В истории коктейля должны быть упомянуты «сауна» и «сыр».</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2" y="2832847"/>
            <a:ext cx="3263899" cy="318247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411787" y="192102"/>
            <a:ext cx="4320415"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@craft_beer_cocktails</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7489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B877D7FE-CCAF-44D4-9004-1FBF492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911" y="2589964"/>
            <a:ext cx="2716713" cy="3395891"/>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1994" y="751236"/>
            <a:ext cx="4082339" cy="5632311"/>
          </a:xfrm>
          <a:prstGeom prst="rect">
            <a:avLst/>
          </a:prstGeom>
          <a:noFill/>
        </p:spPr>
        <p:txBody>
          <a:bodyPr wrap="square" rtlCol="0">
            <a:spAutoFit/>
          </a:bodyPr>
          <a:lstStyle/>
          <a:p>
            <a:r>
              <a:rPr lang="ru-RU" sz="1000" dirty="0" err="1"/>
              <a:t>Aqua</a:t>
            </a:r>
            <a:r>
              <a:rPr lang="ru-RU" sz="1000" dirty="0"/>
              <a:t> </a:t>
            </a:r>
            <a:r>
              <a:rPr lang="ru-RU" sz="1000" dirty="0" err="1"/>
              <a:t>Lokum</a:t>
            </a:r>
            <a:br>
              <a:rPr lang="ru-RU" sz="1000" dirty="0"/>
            </a:br>
            <a:br>
              <a:rPr lang="ru-RU" sz="1000" dirty="0"/>
            </a:br>
            <a:r>
              <a:rPr lang="ru-RU" sz="1000" dirty="0" err="1"/>
              <a:t>Date</a:t>
            </a:r>
            <a:r>
              <a:rPr lang="ru-RU" sz="1000" dirty="0"/>
              <a:t> </a:t>
            </a:r>
            <a:r>
              <a:rPr lang="ru-RU" sz="1000" dirty="0" err="1"/>
              <a:t>fruit</a:t>
            </a:r>
            <a:r>
              <a:rPr lang="ru-RU" sz="1000" dirty="0"/>
              <a:t> </a:t>
            </a:r>
            <a:r>
              <a:rPr lang="ru-RU" sz="1000" dirty="0" err="1"/>
              <a:t>infuse</a:t>
            </a:r>
            <a:r>
              <a:rPr lang="ru-RU" sz="1000" dirty="0"/>
              <a:t> </a:t>
            </a:r>
            <a:r>
              <a:rPr lang="ru-RU" sz="1000" dirty="0" err="1"/>
              <a:t>cognac</a:t>
            </a:r>
            <a:r>
              <a:rPr lang="ru-RU" sz="1000" dirty="0"/>
              <a:t> - 30ml</a:t>
            </a:r>
            <a:br>
              <a:rPr lang="ru-RU" sz="1000" dirty="0"/>
            </a:br>
            <a:r>
              <a:rPr lang="ru-RU" sz="1000" dirty="0" err="1"/>
              <a:t>Tonic</a:t>
            </a:r>
            <a:r>
              <a:rPr lang="ru-RU" sz="1000" dirty="0"/>
              <a:t> - 90ml</a:t>
            </a:r>
            <a:br>
              <a:rPr lang="ru-RU" sz="1000" dirty="0"/>
            </a:br>
            <a:r>
              <a:rPr lang="ru-RU" sz="1000" dirty="0"/>
              <a:t>*</a:t>
            </a:r>
            <a:r>
              <a:rPr lang="ru-RU" sz="1000" dirty="0" err="1"/>
              <a:t>Grape-almond</a:t>
            </a:r>
            <a:r>
              <a:rPr lang="ru-RU" sz="1000" dirty="0"/>
              <a:t> </a:t>
            </a:r>
            <a:r>
              <a:rPr lang="ru-RU" sz="1000" dirty="0" err="1"/>
              <a:t>foam</a:t>
            </a:r>
            <a:r>
              <a:rPr lang="ru-RU" sz="1000" dirty="0"/>
              <a:t> - 50ml</a:t>
            </a:r>
            <a:br>
              <a:rPr lang="ru-RU" sz="1000" dirty="0"/>
            </a:br>
            <a:br>
              <a:rPr lang="ru-RU" sz="1000" dirty="0"/>
            </a:br>
            <a:r>
              <a:rPr lang="ru-RU" sz="1000" dirty="0" err="1"/>
              <a:t>Garnish</a:t>
            </a:r>
            <a:r>
              <a:rPr lang="ru-RU" sz="1000" dirty="0"/>
              <a:t>: </a:t>
            </a:r>
            <a:r>
              <a:rPr lang="ru-RU" sz="1000" dirty="0" err="1"/>
              <a:t>golden</a:t>
            </a:r>
            <a:r>
              <a:rPr lang="ru-RU" sz="1000" dirty="0"/>
              <a:t> </a:t>
            </a:r>
            <a:r>
              <a:rPr lang="ru-RU" sz="1000" dirty="0" err="1"/>
              <a:t>walnut</a:t>
            </a:r>
            <a:br>
              <a:rPr lang="ru-RU" sz="1000" dirty="0"/>
            </a:br>
            <a:br>
              <a:rPr lang="ru-RU" sz="1000" dirty="0"/>
            </a:br>
            <a:r>
              <a:rPr lang="ru-RU" sz="1000" dirty="0" err="1"/>
              <a:t>Method</a:t>
            </a:r>
            <a:r>
              <a:rPr lang="ru-RU" sz="1000" dirty="0"/>
              <a:t>: </a:t>
            </a:r>
            <a:r>
              <a:rPr lang="ru-RU" sz="1000" dirty="0" err="1"/>
              <a:t>build</a:t>
            </a:r>
            <a:br>
              <a:rPr lang="ru-RU" sz="1000" dirty="0"/>
            </a:br>
            <a:br>
              <a:rPr lang="ru-RU" sz="1000" dirty="0"/>
            </a:br>
            <a:r>
              <a:rPr lang="ru-RU" sz="1000" dirty="0"/>
              <a:t>«Кто не думает о последствиях, тому судьба не друг» пословица из «Рассказа о водяной птице и черепахе» (“Тысяча и одна ночь”)</a:t>
            </a:r>
            <a:br>
              <a:rPr lang="ru-RU" sz="1000" dirty="0"/>
            </a:br>
            <a:br>
              <a:rPr lang="ru-RU" sz="1000" dirty="0"/>
            </a:br>
            <a:r>
              <a:rPr lang="ru-RU" sz="1000" dirty="0"/>
              <a:t>Эта ближневосточная мудрость удивительным образом перекликается с современным трендом на ответственное потребления алкогольных напитков.</a:t>
            </a:r>
            <a:br>
              <a:rPr lang="ru-RU" sz="1000" dirty="0"/>
            </a:br>
            <a:br>
              <a:rPr lang="ru-RU" sz="1000" dirty="0"/>
            </a:br>
            <a:r>
              <a:rPr lang="ru-RU" sz="1000" dirty="0"/>
              <a:t>Одним из ярких элементов данной философии безусловно являются </a:t>
            </a:r>
            <a:r>
              <a:rPr lang="ru-RU" sz="1000" dirty="0" err="1"/>
              <a:t>Low</a:t>
            </a:r>
            <a:r>
              <a:rPr lang="ru-RU" sz="1000" dirty="0"/>
              <a:t> ABV коктейли.</a:t>
            </a:r>
            <a:br>
              <a:rPr lang="ru-RU" sz="1000" dirty="0"/>
            </a:br>
            <a:br>
              <a:rPr lang="ru-RU" sz="1000" dirty="0"/>
            </a:br>
            <a:r>
              <a:rPr lang="ru-RU" sz="1000" dirty="0" err="1"/>
              <a:t>Aqua</a:t>
            </a:r>
            <a:r>
              <a:rPr lang="ru-RU" sz="1000" dirty="0"/>
              <a:t> </a:t>
            </a:r>
            <a:r>
              <a:rPr lang="ru-RU" sz="1000" dirty="0" err="1"/>
              <a:t>Lokum</a:t>
            </a:r>
            <a:r>
              <a:rPr lang="ru-RU" sz="1000" dirty="0"/>
              <a:t>- является ярким представителем именно этой категории смешанных напитков.</a:t>
            </a:r>
            <a:br>
              <a:rPr lang="ru-RU" sz="1000" dirty="0"/>
            </a:br>
            <a:br>
              <a:rPr lang="ru-RU" sz="1000" dirty="0"/>
            </a:br>
            <a:r>
              <a:rPr lang="ru-RU" sz="1000" dirty="0"/>
              <a:t>Выбранные мной ингредиенты, чудесным образом сливаются воедино и в комплексе дают нам вкус одного из самых традиционных ближневосточных лакомств - Рахат Лукума, только в жидком виде.</a:t>
            </a:r>
            <a:br>
              <a:rPr lang="ru-RU" sz="1000" dirty="0"/>
            </a:br>
            <a:br>
              <a:rPr lang="ru-RU" sz="1000" dirty="0"/>
            </a:br>
            <a:r>
              <a:rPr lang="ru-RU" sz="1000" dirty="0"/>
              <a:t>Нежно, сладко и просто удивительно вкусно.</a:t>
            </a:r>
            <a:br>
              <a:rPr lang="ru-RU" sz="1000" dirty="0"/>
            </a:br>
            <a:br>
              <a:rPr lang="ru-RU" sz="1000" dirty="0"/>
            </a:br>
            <a:r>
              <a:rPr lang="ru-RU" sz="1000" dirty="0"/>
              <a:t>*</a:t>
            </a:r>
            <a:r>
              <a:rPr lang="ru-RU" sz="1000" dirty="0" err="1"/>
              <a:t>grape-almond</a:t>
            </a:r>
            <a:r>
              <a:rPr lang="ru-RU" sz="1000" dirty="0"/>
              <a:t> </a:t>
            </a:r>
            <a:r>
              <a:rPr lang="ru-RU" sz="1000" dirty="0" err="1"/>
              <a:t>foam</a:t>
            </a:r>
            <a:r>
              <a:rPr lang="ru-RU" sz="1000" dirty="0"/>
              <a:t> :</a:t>
            </a:r>
            <a:br>
              <a:rPr lang="ru-RU" sz="1000" dirty="0"/>
            </a:br>
            <a:br>
              <a:rPr lang="ru-RU" sz="1000" dirty="0"/>
            </a:br>
            <a:r>
              <a:rPr lang="ru-RU" sz="1000" dirty="0" err="1"/>
              <a:t>Grape</a:t>
            </a:r>
            <a:r>
              <a:rPr lang="ru-RU" sz="1000" dirty="0"/>
              <a:t> </a:t>
            </a:r>
            <a:r>
              <a:rPr lang="ru-RU" sz="1000" dirty="0" err="1"/>
              <a:t>calpis</a:t>
            </a:r>
            <a:r>
              <a:rPr lang="ru-RU" sz="1000" dirty="0"/>
              <a:t> - 70ml</a:t>
            </a:r>
            <a:br>
              <a:rPr lang="ru-RU" sz="1000" dirty="0"/>
            </a:br>
            <a:r>
              <a:rPr lang="ru-RU" sz="1000" dirty="0" err="1"/>
              <a:t>Almond</a:t>
            </a:r>
            <a:r>
              <a:rPr lang="ru-RU" sz="1000" dirty="0"/>
              <a:t> </a:t>
            </a:r>
            <a:r>
              <a:rPr lang="ru-RU" sz="1000" dirty="0" err="1"/>
              <a:t>milk</a:t>
            </a:r>
            <a:r>
              <a:rPr lang="ru-RU" sz="1000" dirty="0"/>
              <a:t> - 100ml</a:t>
            </a:r>
            <a:br>
              <a:rPr lang="ru-RU" sz="1000" dirty="0"/>
            </a:br>
            <a:r>
              <a:rPr lang="ru-RU" sz="1000" dirty="0" err="1"/>
              <a:t>Dry</a:t>
            </a:r>
            <a:r>
              <a:rPr lang="ru-RU" sz="1000" dirty="0"/>
              <a:t> </a:t>
            </a:r>
            <a:r>
              <a:rPr lang="ru-RU" sz="1000" dirty="0" err="1"/>
              <a:t>Red</a:t>
            </a:r>
            <a:r>
              <a:rPr lang="ru-RU" sz="1000" dirty="0"/>
              <a:t> </a:t>
            </a:r>
            <a:r>
              <a:rPr lang="ru-RU" sz="1000" dirty="0" err="1"/>
              <a:t>wine</a:t>
            </a:r>
            <a:r>
              <a:rPr lang="ru-RU" sz="1000" dirty="0"/>
              <a:t> - 70ml</a:t>
            </a:r>
            <a:br>
              <a:rPr lang="ru-RU" sz="1000" dirty="0"/>
            </a:br>
            <a:r>
              <a:rPr lang="ru-RU" sz="1000" dirty="0" err="1"/>
              <a:t>Protein</a:t>
            </a:r>
            <a:r>
              <a:rPr lang="ru-RU" sz="1000" dirty="0"/>
              <a:t> </a:t>
            </a:r>
            <a:r>
              <a:rPr lang="ru-RU" sz="1000" dirty="0" err="1"/>
              <a:t>of</a:t>
            </a:r>
            <a:r>
              <a:rPr lang="ru-RU" sz="1000" dirty="0"/>
              <a:t> </a:t>
            </a:r>
            <a:r>
              <a:rPr lang="ru-RU" sz="1000" dirty="0" err="1"/>
              <a:t>one</a:t>
            </a:r>
            <a:r>
              <a:rPr lang="ru-RU" sz="1000" dirty="0"/>
              <a:t> </a:t>
            </a:r>
            <a:r>
              <a:rPr lang="ru-RU" sz="1000" dirty="0" err="1"/>
              <a:t>egg</a:t>
            </a:r>
            <a:br>
              <a:rPr lang="ru-RU" sz="1000" dirty="0"/>
            </a:br>
            <a:r>
              <a:rPr lang="ru-RU" sz="1000" dirty="0" err="1"/>
              <a:t>Blender+creamer</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881110"/>
            <a:ext cx="3263899" cy="1323439"/>
          </a:xfrm>
          <a:prstGeom prst="rect">
            <a:avLst/>
          </a:prstGeom>
          <a:noFill/>
        </p:spPr>
        <p:txBody>
          <a:bodyPr wrap="square" rtlCol="0">
            <a:spAutoFit/>
          </a:bodyPr>
          <a:lstStyle/>
          <a:p>
            <a:r>
              <a:rPr lang="ru-RU" sz="1000" dirty="0"/>
              <a:t>1. Тема </a:t>
            </a:r>
            <a:r>
              <a:rPr lang="ru-RU" sz="1000" dirty="0" err="1"/>
              <a:t>коктейля</a:t>
            </a:r>
            <a:r>
              <a:rPr lang="ru-RU" sz="1000" dirty="0"/>
              <a:t>: «Ближневосточные пословицы и поговорки».</a:t>
            </a:r>
            <a:br>
              <a:rPr lang="ru-RU" sz="1000" dirty="0"/>
            </a:br>
            <a:r>
              <a:rPr lang="ru-RU" sz="1000" dirty="0"/>
              <a:t>2. Использование любых специй и </a:t>
            </a:r>
            <a:r>
              <a:rPr lang="ru-RU" sz="1000" dirty="0" err="1"/>
              <a:t>невыдеражанных</a:t>
            </a:r>
            <a:r>
              <a:rPr lang="ru-RU" sz="1000" dirty="0"/>
              <a:t> алкогольных напитков — запрещено.</a:t>
            </a:r>
            <a:br>
              <a:rPr lang="ru-RU" sz="1000" dirty="0"/>
            </a:br>
            <a:r>
              <a:rPr lang="ru-RU" sz="1000" dirty="0"/>
              <a:t>3. Стиль </a:t>
            </a:r>
            <a:r>
              <a:rPr lang="ru-RU" sz="1000" dirty="0" err="1"/>
              <a:t>коктейля</a:t>
            </a:r>
            <a:r>
              <a:rPr lang="ru-RU" sz="1000" dirty="0"/>
              <a:t> — </a:t>
            </a:r>
            <a:r>
              <a:rPr lang="ru-RU" sz="1000" dirty="0" err="1"/>
              <a:t>лонгдринк</a:t>
            </a:r>
            <a:r>
              <a:rPr lang="ru-RU" sz="1000" dirty="0"/>
              <a:t>.</a:t>
            </a:r>
            <a:br>
              <a:rPr lang="ru-RU" sz="1000" dirty="0"/>
            </a:br>
            <a:r>
              <a:rPr lang="ru-RU" sz="1000" dirty="0"/>
              <a:t>4. Название </a:t>
            </a:r>
            <a:r>
              <a:rPr lang="ru-RU" sz="1000" dirty="0" err="1"/>
              <a:t>коктейля</a:t>
            </a:r>
            <a:r>
              <a:rPr lang="ru-RU" sz="1000" dirty="0"/>
              <a:t> не должно быть </a:t>
            </a:r>
            <a:r>
              <a:rPr lang="ru-RU" sz="1000" dirty="0" err="1"/>
              <a:t>пословицеи</a:t>
            </a:r>
            <a:r>
              <a:rPr lang="ru-RU" sz="1000" dirty="0"/>
              <a:t>̆, </a:t>
            </a:r>
            <a:r>
              <a:rPr lang="ru-RU" sz="1000" dirty="0" err="1"/>
              <a:t>поговоркои</a:t>
            </a:r>
            <a:r>
              <a:rPr lang="ru-RU" sz="1000" dirty="0"/>
              <a:t>̆ или </a:t>
            </a:r>
            <a:r>
              <a:rPr lang="ru-RU" sz="1000" dirty="0" err="1"/>
              <a:t>цитатои</a:t>
            </a:r>
            <a:r>
              <a:rPr lang="ru-RU" sz="1000" dirty="0"/>
              <a:t>̆ из пословицы или поговорки.</a:t>
            </a:r>
            <a:br>
              <a:rPr lang="ru-RU" sz="1000" dirty="0"/>
            </a:br>
            <a:r>
              <a:rPr lang="ru-RU" sz="1000" dirty="0"/>
              <a:t>5. История </a:t>
            </a:r>
            <a:r>
              <a:rPr lang="ru-RU" sz="1000" dirty="0" err="1"/>
              <a:t>коктейля</a:t>
            </a:r>
            <a:r>
              <a:rPr lang="ru-RU" sz="1000" dirty="0"/>
              <a:t> должна быть </a:t>
            </a:r>
            <a:r>
              <a:rPr lang="ru-RU" sz="1000" dirty="0" err="1"/>
              <a:t>краткои</a:t>
            </a:r>
            <a:r>
              <a:rPr lang="ru-RU" sz="1000" dirty="0"/>
              <a:t>̆.</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2" y="2308783"/>
            <a:ext cx="3263899" cy="3894794"/>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328705" y="192102"/>
            <a:ext cx="2486578"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@el_pablov</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2784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AB5BD3B-634B-4EC5-BEE9-8A283C572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946" y="2906586"/>
            <a:ext cx="2796988" cy="2796988"/>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55285" y="2321850"/>
            <a:ext cx="4082339" cy="3785652"/>
          </a:xfrm>
          <a:prstGeom prst="rect">
            <a:avLst/>
          </a:prstGeom>
          <a:noFill/>
        </p:spPr>
        <p:txBody>
          <a:bodyPr wrap="square" rtlCol="0">
            <a:spAutoFit/>
          </a:bodyPr>
          <a:lstStyle/>
          <a:p>
            <a:r>
              <a:rPr lang="ru-RU" sz="1000" dirty="0"/>
              <a:t>Аккорды в музыке - это как наиболее распространённая в наши дни </a:t>
            </a:r>
            <a:r>
              <a:rPr lang="ru-RU" sz="1000" dirty="0" err="1"/>
              <a:t>коктейльная</a:t>
            </a:r>
            <a:r>
              <a:rPr lang="ru-RU" sz="1000" dirty="0"/>
              <a:t> классика. Знать их - безусловно, нужно, как нужно знать правила для того, чтобы их нарушать. Точно так же музыканты обыгрывают аккорды, чтобы получить оригинальное звучание, как </a:t>
            </a:r>
            <a:r>
              <a:rPr lang="ru-RU" sz="1000" dirty="0" err="1"/>
              <a:t>бартендеры</a:t>
            </a:r>
            <a:r>
              <a:rPr lang="ru-RU" sz="1000" dirty="0"/>
              <a:t> постоянно изобретают всё новые твисты.</a:t>
            </a:r>
            <a:br>
              <a:rPr lang="ru-RU" sz="1000" dirty="0"/>
            </a:br>
            <a:r>
              <a:rPr lang="ru-RU" sz="1000" dirty="0"/>
              <a:t>⠀</a:t>
            </a:r>
            <a:br>
              <a:rPr lang="ru-RU" sz="1000" dirty="0"/>
            </a:br>
            <a:r>
              <a:rPr lang="ru-RU" sz="1000" dirty="0"/>
              <a:t>Бас в композиции - это вермут в Негрони - большинство из вас не слышит бас как отдельный инструмент, зато его отсутствие слышно очень хорошо.</a:t>
            </a:r>
            <a:br>
              <a:rPr lang="ru-RU" sz="1000" dirty="0"/>
            </a:br>
            <a:r>
              <a:rPr lang="ru-RU" sz="1000" dirty="0"/>
              <a:t>⠀</a:t>
            </a:r>
            <a:br>
              <a:rPr lang="ru-RU" sz="1000" dirty="0"/>
            </a:br>
            <a:r>
              <a:rPr lang="ru-RU" sz="1000" dirty="0"/>
              <a:t>Если вы считаете, что басист - лишь еще один вид гитариста, что играть на басу - легко, потому что на нем меньше струн, что басист только и делает, что дергает одну струну и упрощает партии - включите </a:t>
            </a:r>
            <a:r>
              <a:rPr lang="ru-RU" sz="1000" dirty="0" err="1"/>
              <a:t>Give</a:t>
            </a:r>
            <a:r>
              <a:rPr lang="ru-RU" sz="1000" dirty="0"/>
              <a:t> </a:t>
            </a:r>
            <a:r>
              <a:rPr lang="ru-RU" sz="1000" dirty="0" err="1"/>
              <a:t>It</a:t>
            </a:r>
            <a:r>
              <a:rPr lang="ru-RU" sz="1000" dirty="0"/>
              <a:t> </a:t>
            </a:r>
            <a:r>
              <a:rPr lang="ru-RU" sz="1000" dirty="0" err="1"/>
              <a:t>Away</a:t>
            </a:r>
            <a:r>
              <a:rPr lang="ru-RU" sz="1000" dirty="0"/>
              <a:t> RHCP и </a:t>
            </a:r>
            <a:r>
              <a:rPr lang="ru-RU" sz="1000" dirty="0" err="1"/>
              <a:t>выпейте</a:t>
            </a:r>
            <a:r>
              <a:rPr lang="ru-RU" sz="1000" dirty="0"/>
              <a:t> мой </a:t>
            </a:r>
            <a:r>
              <a:rPr lang="ru-RU" sz="1000" dirty="0" err="1"/>
              <a:t>Blood</a:t>
            </a:r>
            <a:r>
              <a:rPr lang="ru-RU" sz="1000" dirty="0"/>
              <a:t> </a:t>
            </a:r>
            <a:r>
              <a:rPr lang="ru-RU" sz="1000" dirty="0" err="1"/>
              <a:t>Sugar</a:t>
            </a:r>
            <a:r>
              <a:rPr lang="ru-RU" sz="1000" dirty="0"/>
              <a:t> </a:t>
            </a:r>
            <a:r>
              <a:rPr lang="ru-RU" sz="1000" dirty="0" err="1"/>
              <a:t>Sex</a:t>
            </a:r>
            <a:r>
              <a:rPr lang="ru-RU" sz="1000" dirty="0"/>
              <a:t> </a:t>
            </a:r>
            <a:r>
              <a:rPr lang="ru-RU" sz="1000" dirty="0" err="1"/>
              <a:t>Magic</a:t>
            </a:r>
            <a:r>
              <a:rPr lang="ru-RU" sz="1000" dirty="0"/>
              <a:t> </a:t>
            </a:r>
            <a:r>
              <a:rPr lang="ru-RU" sz="1000" dirty="0" err="1"/>
              <a:t>Cocktail</a:t>
            </a:r>
            <a:r>
              <a:rPr lang="ru-RU" sz="1000" dirty="0"/>
              <a:t> - </a:t>
            </a:r>
            <a:r>
              <a:rPr lang="ru-RU" sz="1000" dirty="0" err="1"/>
              <a:t>угловатыи</a:t>
            </a:r>
            <a:r>
              <a:rPr lang="ru-RU" sz="1000" dirty="0"/>
              <a:t>̆ и </a:t>
            </a:r>
            <a:r>
              <a:rPr lang="ru-RU" sz="1000" dirty="0" err="1"/>
              <a:t>фанковыи</a:t>
            </a:r>
            <a:r>
              <a:rPr lang="ru-RU" sz="1000" dirty="0"/>
              <a:t>̆, как игра </a:t>
            </a:r>
            <a:r>
              <a:rPr lang="ru-RU" sz="1000" dirty="0" err="1"/>
              <a:t>Майкла</a:t>
            </a:r>
            <a:r>
              <a:rPr lang="ru-RU" sz="1000" dirty="0"/>
              <a:t> </a:t>
            </a:r>
            <a:r>
              <a:rPr lang="ru-RU" sz="1000" dirty="0" err="1"/>
              <a:t>Бэлзэри</a:t>
            </a:r>
            <a:r>
              <a:rPr lang="ru-RU" sz="1000" dirty="0"/>
              <a:t> в одноименном альбоме. Вермут в </a:t>
            </a:r>
            <a:r>
              <a:rPr lang="ru-RU" sz="1000" dirty="0" err="1"/>
              <a:t>этои</a:t>
            </a:r>
            <a:r>
              <a:rPr lang="ru-RU" sz="1000" dirty="0"/>
              <a:t>̆ версии Негрони </a:t>
            </a:r>
            <a:r>
              <a:rPr lang="ru-RU" sz="1000" dirty="0" err="1"/>
              <a:t>создаёт</a:t>
            </a:r>
            <a:r>
              <a:rPr lang="ru-RU" sz="1000" dirty="0"/>
              <a:t> </a:t>
            </a:r>
            <a:r>
              <a:rPr lang="ru-RU" sz="1000" dirty="0" err="1"/>
              <a:t>грув</a:t>
            </a:r>
            <a:r>
              <a:rPr lang="ru-RU" sz="1000" dirty="0"/>
              <a:t>: не просто подчеркивает перкуссию и электрогитару, но изящно обыгрывает </a:t>
            </a:r>
            <a:r>
              <a:rPr lang="ru-RU" sz="1000" dirty="0" err="1"/>
              <a:t>ритмическии</a:t>
            </a:r>
            <a:r>
              <a:rPr lang="ru-RU" sz="1000" dirty="0"/>
              <a:t>̆ рисунок.</a:t>
            </a:r>
            <a:br>
              <a:rPr lang="ru-RU" sz="1000" dirty="0"/>
            </a:br>
            <a:r>
              <a:rPr lang="ru-RU" sz="1000" dirty="0"/>
              <a:t>⠀</a:t>
            </a:r>
            <a:br>
              <a:rPr lang="ru-RU" sz="1000" dirty="0"/>
            </a:br>
            <a:r>
              <a:rPr lang="ru-RU" sz="1000" dirty="0"/>
              <a:t>• </a:t>
            </a:r>
            <a:r>
              <a:rPr lang="ru-RU" sz="1000" dirty="0" err="1"/>
              <a:t>Blood</a:t>
            </a:r>
            <a:r>
              <a:rPr lang="ru-RU" sz="1000" dirty="0"/>
              <a:t> = </a:t>
            </a:r>
            <a:r>
              <a:rPr lang="ru-RU" sz="1000" dirty="0" err="1"/>
              <a:t>Campari</a:t>
            </a:r>
            <a:r>
              <a:rPr lang="ru-RU" sz="1000" dirty="0"/>
              <a:t> 33 </a:t>
            </a:r>
            <a:r>
              <a:rPr lang="ru-RU" sz="1000" dirty="0" err="1"/>
              <a:t>ml</a:t>
            </a:r>
            <a:br>
              <a:rPr lang="ru-RU" sz="1000" dirty="0"/>
            </a:br>
            <a:r>
              <a:rPr lang="ru-RU" sz="1000" dirty="0"/>
              <a:t>• </a:t>
            </a:r>
            <a:r>
              <a:rPr lang="ru-RU" sz="1000" dirty="0" err="1"/>
              <a:t>Sugar</a:t>
            </a:r>
            <a:r>
              <a:rPr lang="ru-RU" sz="1000" dirty="0"/>
              <a:t> = </a:t>
            </a:r>
            <a:r>
              <a:rPr lang="ru-RU" sz="1000" dirty="0" err="1"/>
              <a:t>Guerra</a:t>
            </a:r>
            <a:r>
              <a:rPr lang="ru-RU" sz="1000" dirty="0"/>
              <a:t> </a:t>
            </a:r>
            <a:r>
              <a:rPr lang="ru-RU" sz="1000" dirty="0" err="1"/>
              <a:t>Reserva</a:t>
            </a:r>
            <a:r>
              <a:rPr lang="ru-RU" sz="1000" dirty="0"/>
              <a:t> </a:t>
            </a:r>
            <a:r>
              <a:rPr lang="ru-RU" sz="1000" dirty="0" err="1"/>
              <a:t>infused</a:t>
            </a:r>
            <a:r>
              <a:rPr lang="ru-RU" sz="1000" dirty="0"/>
              <a:t> </a:t>
            </a:r>
            <a:r>
              <a:rPr lang="ru-RU" sz="1000" dirty="0" err="1"/>
              <a:t>with</a:t>
            </a:r>
            <a:r>
              <a:rPr lang="ru-RU" sz="1000" dirty="0"/>
              <a:t> </a:t>
            </a:r>
            <a:r>
              <a:rPr lang="ru-RU" sz="1000" dirty="0" err="1"/>
              <a:t>chili</a:t>
            </a:r>
            <a:r>
              <a:rPr lang="ru-RU" sz="1000" dirty="0"/>
              <a:t> </a:t>
            </a:r>
            <a:r>
              <a:rPr lang="ru-RU" sz="1000" dirty="0" err="1"/>
              <a:t>pepper</a:t>
            </a:r>
            <a:r>
              <a:rPr lang="ru-RU" sz="1000" dirty="0"/>
              <a:t> 22 </a:t>
            </a:r>
            <a:r>
              <a:rPr lang="ru-RU" sz="1000" dirty="0" err="1"/>
              <a:t>ml</a:t>
            </a:r>
            <a:br>
              <a:rPr lang="ru-RU" sz="1000" dirty="0"/>
            </a:br>
            <a:r>
              <a:rPr lang="ru-RU" sz="1000" dirty="0"/>
              <a:t>• </a:t>
            </a:r>
            <a:r>
              <a:rPr lang="ru-RU" sz="1000" dirty="0" err="1"/>
              <a:t>Sex</a:t>
            </a:r>
            <a:r>
              <a:rPr lang="ru-RU" sz="1000" dirty="0"/>
              <a:t> = </a:t>
            </a:r>
            <a:r>
              <a:rPr lang="ru-RU" sz="1000" dirty="0" err="1"/>
              <a:t>Mezcal</a:t>
            </a:r>
            <a:r>
              <a:rPr lang="ru-RU" sz="1000" dirty="0"/>
              <a:t> </a:t>
            </a:r>
            <a:r>
              <a:rPr lang="ru-RU" sz="1000" dirty="0" err="1"/>
              <a:t>infused</a:t>
            </a:r>
            <a:r>
              <a:rPr lang="ru-RU" sz="1000" dirty="0"/>
              <a:t> </a:t>
            </a:r>
            <a:r>
              <a:rPr lang="ru-RU" sz="1000" dirty="0" err="1"/>
              <a:t>on</a:t>
            </a:r>
            <a:r>
              <a:rPr lang="ru-RU" sz="1000" dirty="0"/>
              <a:t> </a:t>
            </a:r>
            <a:r>
              <a:rPr lang="ru-RU" sz="1000" dirty="0" err="1"/>
              <a:t>red</a:t>
            </a:r>
            <a:r>
              <a:rPr lang="ru-RU" sz="1000" dirty="0"/>
              <a:t> </a:t>
            </a:r>
            <a:r>
              <a:rPr lang="ru-RU" sz="1000" dirty="0" err="1"/>
              <a:t>grape</a:t>
            </a:r>
            <a:r>
              <a:rPr lang="ru-RU" sz="1000" dirty="0"/>
              <a:t> 27 </a:t>
            </a:r>
            <a:r>
              <a:rPr lang="ru-RU" sz="1000" dirty="0" err="1"/>
              <a:t>ml</a:t>
            </a:r>
            <a:br>
              <a:rPr lang="ru-RU" sz="1000" dirty="0"/>
            </a:br>
            <a:r>
              <a:rPr lang="ru-RU" sz="1000" dirty="0"/>
              <a:t>• </a:t>
            </a:r>
            <a:r>
              <a:rPr lang="ru-RU" sz="1000" dirty="0" err="1"/>
              <a:t>Magic</a:t>
            </a:r>
            <a:r>
              <a:rPr lang="ru-RU" sz="1000" dirty="0"/>
              <a:t> = </a:t>
            </a:r>
            <a:r>
              <a:rPr lang="ru-RU" sz="1000" dirty="0" err="1"/>
              <a:t>Maraschino</a:t>
            </a:r>
            <a:r>
              <a:rPr lang="ru-RU" sz="1000" dirty="0"/>
              <a:t> </a:t>
            </a:r>
            <a:r>
              <a:rPr lang="ru-RU" sz="1000" dirty="0" err="1"/>
              <a:t>liquor</a:t>
            </a:r>
            <a:r>
              <a:rPr lang="ru-RU" sz="1000" dirty="0"/>
              <a:t> 7 </a:t>
            </a:r>
            <a:r>
              <a:rPr lang="ru-RU" sz="1000" dirty="0" err="1"/>
              <a:t>ml</a:t>
            </a:r>
            <a:br>
              <a:rPr lang="ru-RU" sz="1000" dirty="0"/>
            </a:br>
            <a:r>
              <a:rPr lang="ru-RU" sz="1000" dirty="0" err="1"/>
              <a:t>Stir</a:t>
            </a:r>
            <a:r>
              <a:rPr lang="ru-RU" sz="1000" dirty="0"/>
              <a:t>, </a:t>
            </a:r>
            <a:r>
              <a:rPr lang="ru-RU" sz="1000" dirty="0" err="1"/>
              <a:t>ice</a:t>
            </a:r>
            <a:r>
              <a:rPr lang="ru-RU" sz="1000" dirty="0"/>
              <a:t> </a:t>
            </a:r>
            <a:r>
              <a:rPr lang="ru-RU" sz="1000" dirty="0" err="1"/>
              <a:t>cube</a:t>
            </a:r>
            <a:r>
              <a:rPr lang="ru-RU" sz="1000" dirty="0"/>
              <a:t>, </a:t>
            </a:r>
            <a:r>
              <a:rPr lang="ru-RU" sz="1000" dirty="0" err="1"/>
              <a:t>no</a:t>
            </a:r>
            <a:r>
              <a:rPr lang="ru-RU" sz="1000" dirty="0"/>
              <a:t> </a:t>
            </a:r>
            <a:r>
              <a:rPr lang="ru-RU" sz="1000" dirty="0" err="1"/>
              <a:t>garnish</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463702" y="916970"/>
            <a:ext cx="4216583" cy="1169551"/>
          </a:xfrm>
          <a:prstGeom prst="rect">
            <a:avLst/>
          </a:prstGeom>
          <a:noFill/>
        </p:spPr>
        <p:txBody>
          <a:bodyPr wrap="square" rtlCol="0">
            <a:spAutoFit/>
          </a:bodyPr>
          <a:lstStyle/>
          <a:p>
            <a:r>
              <a:rPr lang="ru-RU" sz="1000" dirty="0"/>
              <a:t>1. Название коктейля должно состоять минимум из 5-ти слов.</a:t>
            </a:r>
            <a:br>
              <a:rPr lang="ru-RU" sz="1000" dirty="0"/>
            </a:br>
            <a:r>
              <a:rPr lang="ru-RU" sz="1000" dirty="0"/>
              <a:t>2. В коктейле должны присутствовать минимум 3 ингредиента (любых) красного цвета.</a:t>
            </a:r>
            <a:br>
              <a:rPr lang="ru-RU" sz="1000" dirty="0"/>
            </a:br>
            <a:r>
              <a:rPr lang="ru-RU" sz="1000" dirty="0"/>
              <a:t>3. В истории коктейля должны быть использованы слова «аккорд» и «</a:t>
            </a:r>
            <a:r>
              <a:rPr lang="ru-RU" sz="1000" dirty="0" err="1"/>
              <a:t>бассист</a:t>
            </a:r>
            <a:r>
              <a:rPr lang="ru-RU" sz="1000" dirty="0"/>
              <a:t>».</a:t>
            </a:r>
            <a:br>
              <a:rPr lang="ru-RU" sz="1000" dirty="0"/>
            </a:br>
            <a:r>
              <a:rPr lang="ru-RU" sz="1000" dirty="0"/>
              <a:t>4. Любые украшения — запрещаются.</a:t>
            </a:r>
            <a:br>
              <a:rPr lang="ru-RU" sz="1000" dirty="0"/>
            </a:br>
            <a:r>
              <a:rPr lang="ru-RU" sz="1000" dirty="0"/>
              <a:t>5. Ассоциация для коктейля: «угловатый».</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2" y="2689413"/>
            <a:ext cx="3263899" cy="3251618"/>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863834" y="192102"/>
            <a:ext cx="3416321"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@sonyablade015</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5128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7689A6BF-B00A-47CF-A2D6-ECEFEE7E5497}"/>
              </a:ext>
            </a:extLst>
          </p:cNvPr>
          <p:cNvSpPr/>
          <p:nvPr/>
        </p:nvSpPr>
        <p:spPr>
          <a:xfrm>
            <a:off x="1082946" y="3137647"/>
            <a:ext cx="2803383" cy="28033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TextBox 1">
            <a:extLst>
              <a:ext uri="{FF2B5EF4-FFF2-40B4-BE49-F238E27FC236}">
                <a16:creationId xmlns:a16="http://schemas.microsoft.com/office/drawing/2014/main" id="{F3BD75BD-4BEE-4840-9D65-C40FA8C137CF}"/>
              </a:ext>
            </a:extLst>
          </p:cNvPr>
          <p:cNvSpPr txBox="1"/>
          <p:nvPr/>
        </p:nvSpPr>
        <p:spPr>
          <a:xfrm>
            <a:off x="4475699" y="2537003"/>
            <a:ext cx="4082339" cy="3785652"/>
          </a:xfrm>
          <a:prstGeom prst="rect">
            <a:avLst/>
          </a:prstGeom>
          <a:noFill/>
        </p:spPr>
        <p:txBody>
          <a:bodyPr wrap="square" rtlCol="0">
            <a:spAutoFit/>
          </a:bodyPr>
          <a:lstStyle/>
          <a:p>
            <a:r>
              <a:rPr lang="ru-RU" sz="1000" dirty="0"/>
              <a:t>- Абрам, ну что вы грустный сидите. На свадьбе то!</a:t>
            </a:r>
          </a:p>
          <a:p>
            <a:r>
              <a:rPr lang="ru-RU" sz="1000" dirty="0"/>
              <a:t>Выпейте новый коктейль, который </a:t>
            </a:r>
            <a:r>
              <a:rPr lang="ru-RU" sz="1000" dirty="0" err="1"/>
              <a:t>Ёся</a:t>
            </a:r>
            <a:r>
              <a:rPr lang="ru-RU" sz="1000" dirty="0"/>
              <a:t> попробовал! Вон, Хаву </a:t>
            </a:r>
            <a:r>
              <a:rPr lang="ru-RU" sz="1000" dirty="0" err="1"/>
              <a:t>Нагилу</a:t>
            </a:r>
            <a:r>
              <a:rPr lang="ru-RU" sz="1000" dirty="0"/>
              <a:t> уже 34й раз танцует!</a:t>
            </a:r>
          </a:p>
          <a:p>
            <a:r>
              <a:rPr lang="ru-RU" sz="1000" dirty="0"/>
              <a:t>- Конечно, коктейль хорош. Но чего ж </a:t>
            </a:r>
            <a:r>
              <a:rPr lang="ru-RU" sz="1000" dirty="0" err="1"/>
              <a:t>Ёсе</a:t>
            </a:r>
            <a:r>
              <a:rPr lang="ru-RU" sz="1000" dirty="0"/>
              <a:t> не танцевать, не он же сегодня на Саре женился!</a:t>
            </a:r>
          </a:p>
          <a:p>
            <a:r>
              <a:rPr lang="ru-RU" sz="1000" dirty="0"/>
              <a:t>Кстати, на утро посоветуйте ему другой </a:t>
            </a:r>
            <a:r>
              <a:rPr lang="ru-RU" sz="1000" dirty="0" err="1"/>
              <a:t>коктейльчик</a:t>
            </a:r>
            <a:r>
              <a:rPr lang="ru-RU" sz="1000" dirty="0"/>
              <a:t>, а то не придёт ведь в себя от радости.</a:t>
            </a:r>
          </a:p>
          <a:p>
            <a:endParaRPr lang="ru-RU" sz="1000" dirty="0"/>
          </a:p>
          <a:p>
            <a:endParaRPr lang="ru-RU" sz="1000" dirty="0"/>
          </a:p>
          <a:p>
            <a:r>
              <a:rPr lang="ru-RU" sz="1000" dirty="0"/>
              <a:t>Итак: </a:t>
            </a:r>
          </a:p>
          <a:p>
            <a:endParaRPr lang="ru-RU" sz="1000" dirty="0"/>
          </a:p>
          <a:p>
            <a:r>
              <a:rPr lang="ru-RU" sz="1000" dirty="0"/>
              <a:t>Хава </a:t>
            </a:r>
            <a:r>
              <a:rPr lang="ru-RU" sz="1000" dirty="0" err="1"/>
              <a:t>Нагила</a:t>
            </a:r>
            <a:r>
              <a:rPr lang="ru-RU" sz="1000" dirty="0"/>
              <a:t> #35 похмельная</a:t>
            </a:r>
          </a:p>
          <a:p>
            <a:endParaRPr lang="ru-RU" sz="1000" dirty="0">
              <a:solidFill>
                <a:schemeClr val="bg1"/>
              </a:solidFill>
            </a:endParaRPr>
          </a:p>
          <a:p>
            <a:r>
              <a:rPr lang="ru-RU" sz="1000" dirty="0">
                <a:solidFill>
                  <a:schemeClr val="bg1"/>
                </a:solidFill>
              </a:rPr>
              <a:t>Водка 40</a:t>
            </a:r>
          </a:p>
          <a:p>
            <a:r>
              <a:rPr lang="ru-RU" sz="1000" dirty="0">
                <a:solidFill>
                  <a:schemeClr val="bg1"/>
                </a:solidFill>
              </a:rPr>
              <a:t>Апельсиновый сок 40</a:t>
            </a:r>
          </a:p>
          <a:p>
            <a:r>
              <a:rPr lang="ru-RU" sz="1000" dirty="0">
                <a:solidFill>
                  <a:schemeClr val="bg1"/>
                </a:solidFill>
              </a:rPr>
              <a:t>Сок лимона 10</a:t>
            </a:r>
          </a:p>
          <a:p>
            <a:r>
              <a:rPr lang="ru-RU" sz="1000" dirty="0">
                <a:solidFill>
                  <a:schemeClr val="bg1"/>
                </a:solidFill>
              </a:rPr>
              <a:t>Сироп </a:t>
            </a:r>
            <a:r>
              <a:rPr lang="ru-RU" sz="1000" dirty="0" err="1">
                <a:solidFill>
                  <a:schemeClr val="bg1"/>
                </a:solidFill>
              </a:rPr>
              <a:t>спайси</a:t>
            </a:r>
            <a:r>
              <a:rPr lang="ru-RU" sz="1000" dirty="0">
                <a:solidFill>
                  <a:schemeClr val="bg1"/>
                </a:solidFill>
              </a:rPr>
              <a:t> 10</a:t>
            </a:r>
          </a:p>
          <a:p>
            <a:r>
              <a:rPr lang="ru-RU" sz="1000" dirty="0">
                <a:solidFill>
                  <a:schemeClr val="bg1"/>
                </a:solidFill>
              </a:rPr>
              <a:t>Табаско 3 капли</a:t>
            </a:r>
          </a:p>
          <a:p>
            <a:r>
              <a:rPr lang="ru-RU" sz="1000" dirty="0">
                <a:solidFill>
                  <a:schemeClr val="bg1"/>
                </a:solidFill>
              </a:rPr>
              <a:t>Петрушка 5гр</a:t>
            </a:r>
          </a:p>
          <a:p>
            <a:r>
              <a:rPr lang="ru-RU" sz="1000" dirty="0">
                <a:solidFill>
                  <a:schemeClr val="bg1"/>
                </a:solidFill>
              </a:rPr>
              <a:t>Хумус две столовые ложки </a:t>
            </a:r>
          </a:p>
          <a:p>
            <a:endParaRPr lang="ru-RU" sz="1000" dirty="0">
              <a:solidFill>
                <a:schemeClr val="bg1"/>
              </a:solidFill>
            </a:endParaRPr>
          </a:p>
          <a:p>
            <a:r>
              <a:rPr lang="ru-RU" sz="1000" dirty="0">
                <a:solidFill>
                  <a:schemeClr val="bg1"/>
                </a:solidFill>
              </a:rPr>
              <a:t>Шейк/</a:t>
            </a:r>
            <a:r>
              <a:rPr lang="ru-RU" sz="1000" dirty="0" err="1">
                <a:solidFill>
                  <a:schemeClr val="bg1"/>
                </a:solidFill>
              </a:rPr>
              <a:t>дабл</a:t>
            </a:r>
            <a:r>
              <a:rPr lang="ru-RU" sz="1000" dirty="0">
                <a:solidFill>
                  <a:schemeClr val="bg1"/>
                </a:solidFill>
              </a:rPr>
              <a:t> </a:t>
            </a:r>
            <a:r>
              <a:rPr lang="ru-RU" sz="1000" dirty="0" err="1">
                <a:solidFill>
                  <a:schemeClr val="bg1"/>
                </a:solidFill>
              </a:rPr>
              <a:t>стрейн</a:t>
            </a:r>
            <a:endParaRPr lang="ru-RU" sz="1000" dirty="0">
              <a:solidFill>
                <a:schemeClr val="bg1"/>
              </a:solidFill>
            </a:endParaRPr>
          </a:p>
          <a:p>
            <a:r>
              <a:rPr lang="ru-RU" sz="1000" dirty="0">
                <a:solidFill>
                  <a:schemeClr val="bg1"/>
                </a:solidFill>
              </a:rPr>
              <a:t>Бокал: </a:t>
            </a:r>
            <a:r>
              <a:rPr lang="ru-RU" sz="1000" dirty="0" err="1">
                <a:solidFill>
                  <a:schemeClr val="bg1"/>
                </a:solidFill>
              </a:rPr>
              <a:t>олд</a:t>
            </a:r>
            <a:r>
              <a:rPr lang="ru-RU" sz="1000" dirty="0">
                <a:solidFill>
                  <a:schemeClr val="bg1"/>
                </a:solidFill>
              </a:rPr>
              <a:t> </a:t>
            </a:r>
            <a:r>
              <a:rPr lang="ru-RU" sz="1000" dirty="0" err="1">
                <a:solidFill>
                  <a:schemeClr val="bg1"/>
                </a:solidFill>
              </a:rPr>
              <a:t>фешн</a:t>
            </a:r>
            <a:endParaRPr lang="ru-RU" sz="1000" dirty="0">
              <a:solidFill>
                <a:schemeClr val="bg1"/>
              </a:solidFill>
            </a:endParaRPr>
          </a:p>
          <a:p>
            <a:r>
              <a:rPr lang="ru-RU" sz="1000" dirty="0">
                <a:solidFill>
                  <a:schemeClr val="bg1"/>
                </a:solidFill>
              </a:rPr>
              <a:t>Украшение: веточка петрушки</a:t>
            </a:r>
          </a:p>
        </p:txBody>
      </p:sp>
      <p:sp>
        <p:nvSpPr>
          <p:cNvPr id="3" name="TextBox 2">
            <a:extLst>
              <a:ext uri="{FF2B5EF4-FFF2-40B4-BE49-F238E27FC236}">
                <a16:creationId xmlns:a16="http://schemas.microsoft.com/office/drawing/2014/main" id="{D7927545-B3E1-443C-9271-5B136D5E275A}"/>
              </a:ext>
            </a:extLst>
          </p:cNvPr>
          <p:cNvSpPr txBox="1"/>
          <p:nvPr/>
        </p:nvSpPr>
        <p:spPr>
          <a:xfrm>
            <a:off x="2463702" y="916970"/>
            <a:ext cx="4216583" cy="1169551"/>
          </a:xfrm>
          <a:prstGeom prst="rect">
            <a:avLst/>
          </a:prstGeom>
          <a:noFill/>
        </p:spPr>
        <p:txBody>
          <a:bodyPr wrap="square" rtlCol="0">
            <a:spAutoFit/>
          </a:bodyPr>
          <a:lstStyle/>
          <a:p>
            <a:r>
              <a:rPr lang="ru-RU" sz="1000" dirty="0"/>
              <a:t>1. Тема коктейля: Стиль музыки — </a:t>
            </a:r>
            <a:r>
              <a:rPr lang="ru-RU" sz="1000" dirty="0" err="1"/>
              <a:t>Клезмер</a:t>
            </a:r>
            <a:r>
              <a:rPr lang="ru-RU" sz="1000" dirty="0"/>
              <a:t>. </a:t>
            </a:r>
          </a:p>
          <a:p>
            <a:r>
              <a:rPr lang="ru-RU" sz="1000" dirty="0"/>
              <a:t>2. Коктейль должен сочетаться с блюдом «</a:t>
            </a:r>
            <a:r>
              <a:rPr lang="ru-RU" sz="1000" dirty="0" err="1"/>
              <a:t>шакшука</a:t>
            </a:r>
            <a:r>
              <a:rPr lang="ru-RU" sz="1000" dirty="0"/>
              <a:t>»</a:t>
            </a:r>
          </a:p>
          <a:p>
            <a:r>
              <a:rPr lang="ru-RU" sz="1000" dirty="0"/>
              <a:t>3. Использование пива и томатов в любом виде — запрещено. </a:t>
            </a:r>
          </a:p>
          <a:p>
            <a:r>
              <a:rPr lang="ru-RU" sz="1000" dirty="0"/>
              <a:t>4. Название коктейля должно включать в себя порядковый номер (пример </a:t>
            </a:r>
            <a:r>
              <a:rPr lang="ru-RU" sz="1000" dirty="0" err="1"/>
              <a:t>бла-бла-бла</a:t>
            </a:r>
            <a:r>
              <a:rPr lang="ru-RU" sz="1000" dirty="0"/>
              <a:t> №4)</a:t>
            </a:r>
          </a:p>
          <a:p>
            <a:r>
              <a:rPr lang="ru-RU" sz="1000" dirty="0"/>
              <a:t>5. История коктейля должна быть оформлена в стиле анекдота или шутки.</a:t>
            </a:r>
            <a:endParaRPr lang="ru-RU" sz="1000" dirty="0">
              <a:solidFill>
                <a:schemeClr val="bg1"/>
              </a:solidFill>
            </a:endParaRPr>
          </a:p>
        </p:txBody>
      </p:sp>
      <p:pic>
        <p:nvPicPr>
          <p:cNvPr id="7" name="Рисунок 6">
            <a:extLst>
              <a:ext uri="{FF2B5EF4-FFF2-40B4-BE49-F238E27FC236}">
                <a16:creationId xmlns:a16="http://schemas.microsoft.com/office/drawing/2014/main" id="{E7387073-EB21-4DA5-A2BF-73B962572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165" y="3529711"/>
            <a:ext cx="2790163" cy="2059926"/>
          </a:xfrm>
          <a:prstGeom prst="rect">
            <a:avLst/>
          </a:prstGeom>
        </p:spPr>
      </p:pic>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908150" y="2886635"/>
            <a:ext cx="3263899" cy="3307978"/>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1972565" y="192102"/>
            <a:ext cx="5198859"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@pavelkazakov.daiquiribar</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6946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34F2E640-8AC6-406B-9C57-122E88CF3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71" y="2483223"/>
            <a:ext cx="2780631" cy="3711387"/>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1994" y="821702"/>
            <a:ext cx="4082339" cy="5786199"/>
          </a:xfrm>
          <a:prstGeom prst="rect">
            <a:avLst/>
          </a:prstGeom>
          <a:noFill/>
        </p:spPr>
        <p:txBody>
          <a:bodyPr wrap="square" rtlCol="0">
            <a:spAutoFit/>
          </a:bodyPr>
          <a:lstStyle/>
          <a:p>
            <a:r>
              <a:rPr lang="ru-RU" sz="1000" dirty="0"/>
              <a:t>«</a:t>
            </a:r>
            <a:r>
              <a:rPr lang="ru-RU" sz="1000" dirty="0" err="1"/>
              <a:t>Straight</a:t>
            </a:r>
            <a:r>
              <a:rPr lang="ru-RU" sz="1000" dirty="0"/>
              <a:t> </a:t>
            </a:r>
            <a:r>
              <a:rPr lang="ru-RU" sz="1000" dirty="0" err="1"/>
              <a:t>back</a:t>
            </a:r>
            <a:r>
              <a:rPr lang="ru-RU" sz="1000" dirty="0"/>
              <a:t> </a:t>
            </a:r>
            <a:r>
              <a:rPr lang="ru-RU" sz="1000" dirty="0" err="1"/>
              <a:t>in</a:t>
            </a:r>
            <a:r>
              <a:rPr lang="ru-RU" sz="1000" dirty="0"/>
              <a:t> </a:t>
            </a:r>
            <a:r>
              <a:rPr lang="ru-RU" sz="1000" dirty="0" err="1"/>
              <a:t>action</a:t>
            </a:r>
            <a:r>
              <a:rPr lang="ru-RU" sz="1000" dirty="0"/>
              <a:t> </a:t>
            </a:r>
            <a:r>
              <a:rPr lang="ru-RU" sz="1000" dirty="0" err="1"/>
              <a:t>and</a:t>
            </a:r>
            <a:r>
              <a:rPr lang="ru-RU" sz="1000" dirty="0"/>
              <a:t> </a:t>
            </a:r>
          </a:p>
          <a:p>
            <a:r>
              <a:rPr lang="ru-RU" sz="1000" dirty="0" err="1"/>
              <a:t>start</a:t>
            </a:r>
            <a:r>
              <a:rPr lang="ru-RU" sz="1000" dirty="0"/>
              <a:t> </a:t>
            </a:r>
            <a:r>
              <a:rPr lang="ru-RU" sz="1000" dirty="0" err="1"/>
              <a:t>all</a:t>
            </a:r>
            <a:r>
              <a:rPr lang="ru-RU" sz="1000" dirty="0"/>
              <a:t> </a:t>
            </a:r>
            <a:r>
              <a:rPr lang="ru-RU" sz="1000" dirty="0" err="1"/>
              <a:t>over</a:t>
            </a:r>
            <a:r>
              <a:rPr lang="ru-RU" sz="1000" dirty="0"/>
              <a:t> </a:t>
            </a:r>
            <a:r>
              <a:rPr lang="ru-RU" sz="1000" dirty="0" err="1"/>
              <a:t>again</a:t>
            </a:r>
            <a:r>
              <a:rPr lang="ru-RU" sz="1000" dirty="0"/>
              <a:t>» </a:t>
            </a:r>
          </a:p>
          <a:p>
            <a:endParaRPr lang="ru-RU" sz="1000" dirty="0"/>
          </a:p>
          <a:p>
            <a:r>
              <a:rPr lang="ru-RU" sz="1000" dirty="0" err="1"/>
              <a:t>Six</a:t>
            </a:r>
            <a:r>
              <a:rPr lang="ru-RU" sz="1000" dirty="0"/>
              <a:t> </a:t>
            </a:r>
            <a:r>
              <a:rPr lang="ru-RU" sz="1000" dirty="0" err="1"/>
              <a:t>Organs</a:t>
            </a:r>
            <a:r>
              <a:rPr lang="ru-RU" sz="1000" dirty="0"/>
              <a:t> </a:t>
            </a:r>
            <a:r>
              <a:rPr lang="ru-RU" sz="1000" dirty="0" err="1"/>
              <a:t>of</a:t>
            </a:r>
            <a:r>
              <a:rPr lang="ru-RU" sz="1000" dirty="0"/>
              <a:t> </a:t>
            </a:r>
            <a:r>
              <a:rPr lang="ru-RU" sz="1000" dirty="0" err="1"/>
              <a:t>Admittance</a:t>
            </a:r>
            <a:r>
              <a:rPr lang="ru-RU" sz="1000" dirty="0"/>
              <a:t> - </a:t>
            </a:r>
            <a:r>
              <a:rPr lang="ru-RU" sz="1000" dirty="0" err="1"/>
              <a:t>Two</a:t>
            </a:r>
            <a:r>
              <a:rPr lang="ru-RU" sz="1000" dirty="0"/>
              <a:t> </a:t>
            </a:r>
            <a:r>
              <a:rPr lang="ru-RU" sz="1000" dirty="0" err="1"/>
              <a:t>forms</a:t>
            </a:r>
            <a:r>
              <a:rPr lang="ru-RU" sz="1000" dirty="0"/>
              <a:t> </a:t>
            </a:r>
            <a:r>
              <a:rPr lang="ru-RU" sz="1000" dirty="0" err="1"/>
              <a:t>Moving</a:t>
            </a:r>
            <a:endParaRPr lang="ru-RU" sz="1000" dirty="0"/>
          </a:p>
          <a:p>
            <a:endParaRPr lang="ru-RU" sz="1000" dirty="0"/>
          </a:p>
          <a:p>
            <a:r>
              <a:rPr lang="ru-RU" sz="1000" dirty="0"/>
              <a:t>Рафик открыл глаза и не понял , это раннее утро или уже вечер . Он снова не заметил когда провалился в сон сидя за рабочим столом .</a:t>
            </a:r>
          </a:p>
          <a:p>
            <a:r>
              <a:rPr lang="ru-RU" sz="1000" dirty="0"/>
              <a:t>Уже долгое время он пытался воплотить идею , что так навязчиво крутилась в его голове , но который раз терпел неудачу . </a:t>
            </a:r>
          </a:p>
          <a:p>
            <a:r>
              <a:rPr lang="ru-RU" sz="1000" dirty="0"/>
              <a:t>Рафик - карликовый единорог, и мало того что он не похож на всех единорогов , которые не принимали его в серьез , но и остальное сообщество магического леса </a:t>
            </a:r>
            <a:r>
              <a:rPr lang="ru-RU" sz="1000" dirty="0" err="1"/>
              <a:t>Нулан</a:t>
            </a:r>
            <a:r>
              <a:rPr lang="ru-RU" sz="1000" dirty="0"/>
              <a:t> не радовало его своей симпатией . Рафика с детства учили быть твёрдым и прямолинейным , что оставило его без друзей и соратников , ведь лес </a:t>
            </a:r>
            <a:r>
              <a:rPr lang="ru-RU" sz="1000" dirty="0" err="1"/>
              <a:t>Нулан</a:t>
            </a:r>
            <a:r>
              <a:rPr lang="ru-RU" sz="1000" dirty="0"/>
              <a:t> диктовал другие правила , коих придерживалось все сообщество . </a:t>
            </a:r>
          </a:p>
          <a:p>
            <a:r>
              <a:rPr lang="ru-RU" sz="1000" dirty="0"/>
              <a:t>Именно сейчас , проснувшись в прострации , спустя десятки лет проб и ошибок , Рафик понял где он был неправ.  Все также не обращая внимание на сумрак перед глазами он подорвался и стал исправлять задуманное . </a:t>
            </a:r>
          </a:p>
          <a:p>
            <a:r>
              <a:rPr lang="ru-RU" sz="1000" dirty="0"/>
              <a:t>Спустя несколько часов все вышло . Рафик переполненный радостью и удовлетворением сел на стул и полюбовался на своё творение .</a:t>
            </a:r>
          </a:p>
          <a:p>
            <a:r>
              <a:rPr lang="ru-RU" sz="1000" dirty="0"/>
              <a:t>И тут же осенило его , что не достоин лес </a:t>
            </a:r>
            <a:r>
              <a:rPr lang="ru-RU" sz="1000" dirty="0" err="1"/>
              <a:t>Нулан</a:t>
            </a:r>
            <a:r>
              <a:rPr lang="ru-RU" sz="1000" dirty="0"/>
              <a:t> этого творения мастера и разбил его в дребезги. После чего собрал свои пожитки и ушёл из леса .</a:t>
            </a:r>
          </a:p>
          <a:p>
            <a:r>
              <a:rPr lang="ru-RU" sz="1000" dirty="0"/>
              <a:t>Куда идти он не знал , но знал точно что это место должно быть достойно его творения , и несомненно там он встретит великое множество мастеров как и он сам.</a:t>
            </a:r>
          </a:p>
          <a:p>
            <a:endParaRPr lang="ru-RU" sz="1000" dirty="0"/>
          </a:p>
          <a:p>
            <a:r>
              <a:rPr lang="ru-RU" sz="1000" dirty="0"/>
              <a:t>Джин </a:t>
            </a:r>
            <a:r>
              <a:rPr lang="ru-RU" sz="1000" dirty="0" err="1"/>
              <a:t>Roku</a:t>
            </a:r>
            <a:r>
              <a:rPr lang="ru-RU" sz="1000" dirty="0"/>
              <a:t> - 30 </a:t>
            </a:r>
            <a:r>
              <a:rPr lang="ru-RU" sz="1000" dirty="0" err="1"/>
              <a:t>ml</a:t>
            </a:r>
            <a:r>
              <a:rPr lang="ru-RU" sz="1000" dirty="0"/>
              <a:t> </a:t>
            </a:r>
          </a:p>
          <a:p>
            <a:r>
              <a:rPr lang="ru-RU" sz="1000" dirty="0"/>
              <a:t>Ликёр </a:t>
            </a:r>
            <a:r>
              <a:rPr lang="ru-RU" sz="1000" dirty="0" err="1"/>
              <a:t>La</a:t>
            </a:r>
            <a:r>
              <a:rPr lang="ru-RU" sz="1000" dirty="0"/>
              <a:t> </a:t>
            </a:r>
            <a:r>
              <a:rPr lang="ru-RU" sz="1000" dirty="0" err="1"/>
              <a:t>Tomato</a:t>
            </a:r>
            <a:r>
              <a:rPr lang="ru-RU" sz="1000" dirty="0"/>
              <a:t> - 15 </a:t>
            </a:r>
            <a:r>
              <a:rPr lang="ru-RU" sz="1000" dirty="0" err="1"/>
              <a:t>ml</a:t>
            </a:r>
            <a:endParaRPr lang="ru-RU" sz="1000" dirty="0"/>
          </a:p>
          <a:p>
            <a:r>
              <a:rPr lang="ru-RU" sz="1000" dirty="0"/>
              <a:t>Лимонная кислота - 5 </a:t>
            </a:r>
            <a:r>
              <a:rPr lang="ru-RU" sz="1000" dirty="0" err="1"/>
              <a:t>ml</a:t>
            </a:r>
            <a:endParaRPr lang="ru-RU" sz="1000" dirty="0"/>
          </a:p>
          <a:p>
            <a:r>
              <a:rPr lang="ru-RU" sz="1000" dirty="0" err="1"/>
              <a:t>Top</a:t>
            </a:r>
            <a:r>
              <a:rPr lang="ru-RU" sz="1000" dirty="0"/>
              <a:t> розовое игристое </a:t>
            </a:r>
          </a:p>
          <a:p>
            <a:r>
              <a:rPr lang="ru-RU" sz="1000" dirty="0"/>
              <a:t>Пена из белых грибов </a:t>
            </a:r>
          </a:p>
          <a:p>
            <a:endParaRPr lang="ru-RU" sz="1000" dirty="0"/>
          </a:p>
          <a:p>
            <a:r>
              <a:rPr lang="ru-RU" sz="1000" dirty="0" err="1"/>
              <a:t>Гарниш</a:t>
            </a:r>
            <a:r>
              <a:rPr lang="ru-RU" sz="1000" dirty="0"/>
              <a:t> </a:t>
            </a:r>
          </a:p>
          <a:p>
            <a:r>
              <a:rPr lang="ru-RU" sz="1000" dirty="0"/>
              <a:t>2 слайса огурца </a:t>
            </a:r>
          </a:p>
          <a:p>
            <a:r>
              <a:rPr lang="ru-RU" sz="1000" dirty="0"/>
              <a:t>Бутоны розы</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934906"/>
            <a:ext cx="3263899" cy="1015663"/>
          </a:xfrm>
          <a:prstGeom prst="rect">
            <a:avLst/>
          </a:prstGeom>
          <a:noFill/>
        </p:spPr>
        <p:txBody>
          <a:bodyPr wrap="square" rtlCol="0">
            <a:spAutoFit/>
          </a:bodyPr>
          <a:lstStyle/>
          <a:p>
            <a:r>
              <a:rPr lang="ru-RU" sz="1000" dirty="0"/>
              <a:t>1. Тема коктейля: </a:t>
            </a:r>
            <a:r>
              <a:rPr lang="ru-RU" sz="1000" dirty="0" err="1"/>
              <a:t>psy-folk</a:t>
            </a:r>
            <a:endParaRPr lang="ru-RU" sz="1000" dirty="0"/>
          </a:p>
          <a:p>
            <a:r>
              <a:rPr lang="ru-RU" sz="1000" dirty="0"/>
              <a:t>2. Стиль коктейля: </a:t>
            </a:r>
            <a:r>
              <a:rPr lang="ru-RU" sz="1000" dirty="0" err="1"/>
              <a:t>savory</a:t>
            </a:r>
            <a:endParaRPr lang="ru-RU" sz="1000" dirty="0"/>
          </a:p>
          <a:p>
            <a:r>
              <a:rPr lang="ru-RU" sz="1000" dirty="0"/>
              <a:t>3. Использование острых специй и водки — запрещено. </a:t>
            </a:r>
          </a:p>
          <a:p>
            <a:r>
              <a:rPr lang="ru-RU" sz="1000" dirty="0"/>
              <a:t>4. Название коктейля — строчка из песни.</a:t>
            </a:r>
          </a:p>
          <a:p>
            <a:r>
              <a:rPr lang="ru-RU" sz="1000" dirty="0"/>
              <a:t>5. История коктейля должна быть оформлена в виде сказки.</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2" y="2214282"/>
            <a:ext cx="3263899" cy="4169265"/>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192450" y="192102"/>
            <a:ext cx="2759089"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@villy_vodka</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149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close up of a glass of beer on a table&#10;&#10;Description automatically generated">
            <a:extLst>
              <a:ext uri="{FF2B5EF4-FFF2-40B4-BE49-F238E27FC236}">
                <a16:creationId xmlns:a16="http://schemas.microsoft.com/office/drawing/2014/main" id="{E06D7687-2160-49B3-B0B0-C337B812E0BC}"/>
              </a:ext>
            </a:extLst>
          </p:cNvPr>
          <p:cNvPicPr>
            <a:picLocks noChangeAspect="1"/>
          </p:cNvPicPr>
          <p:nvPr/>
        </p:nvPicPr>
        <p:blipFill>
          <a:blip r:embed="rId2"/>
          <a:stretch>
            <a:fillRect/>
          </a:stretch>
        </p:blipFill>
        <p:spPr>
          <a:xfrm>
            <a:off x="770626" y="2505255"/>
            <a:ext cx="2829464" cy="3544019"/>
          </a:xfrm>
          <a:prstGeom prst="rect">
            <a:avLst/>
          </a:prstGeom>
        </p:spPr>
      </p:pic>
      <p:sp>
        <p:nvSpPr>
          <p:cNvPr id="2" name="TextBox 1">
            <a:extLst>
              <a:ext uri="{FF2B5EF4-FFF2-40B4-BE49-F238E27FC236}">
                <a16:creationId xmlns:a16="http://schemas.microsoft.com/office/drawing/2014/main" id="{9C46CA39-CEFA-4859-9E8C-6D872C843EB3}"/>
              </a:ext>
            </a:extLst>
          </p:cNvPr>
          <p:cNvSpPr txBox="1"/>
          <p:nvPr/>
        </p:nvSpPr>
        <p:spPr>
          <a:xfrm>
            <a:off x="4657015" y="1931543"/>
            <a:ext cx="4165490" cy="4401205"/>
          </a:xfrm>
          <a:prstGeom prst="rect">
            <a:avLst/>
          </a:prstGeom>
          <a:noFill/>
        </p:spPr>
        <p:txBody>
          <a:bodyPr wrap="square" rtlCol="0">
            <a:spAutoFit/>
          </a:bodyPr>
          <a:lstStyle/>
          <a:p>
            <a:r>
              <a:rPr lang="ru-RU" sz="1000" dirty="0"/>
              <a:t>«Винтовка это праздник»</a:t>
            </a:r>
            <a:br>
              <a:rPr lang="ru-RU" sz="1000" dirty="0"/>
            </a:br>
            <a:r>
              <a:rPr lang="ru-RU" sz="1000" dirty="0"/>
              <a:t>⠀</a:t>
            </a:r>
            <a:br>
              <a:rPr lang="ru-RU" sz="1000" dirty="0"/>
            </a:br>
            <a:r>
              <a:rPr lang="ru-RU" sz="1000" dirty="0"/>
              <a:t>Недавно я прочёл в газете,</a:t>
            </a:r>
            <a:br>
              <a:rPr lang="ru-RU" sz="1000" dirty="0"/>
            </a:br>
            <a:r>
              <a:rPr lang="ru-RU" sz="1000" dirty="0"/>
              <a:t>Что Моргенштерна любят дети.</a:t>
            </a:r>
            <a:br>
              <a:rPr lang="ru-RU" sz="1000" dirty="0"/>
            </a:br>
            <a:r>
              <a:rPr lang="ru-RU" sz="1000" dirty="0"/>
              <a:t>Что любят песню Кадиллак,</a:t>
            </a:r>
            <a:br>
              <a:rPr lang="ru-RU" sz="1000" dirty="0"/>
            </a:br>
            <a:r>
              <a:rPr lang="ru-RU" sz="1000" dirty="0"/>
              <a:t>Бросают школу между делом и у родителей инфаркт.</a:t>
            </a:r>
            <a:br>
              <a:rPr lang="ru-RU" sz="1000" dirty="0"/>
            </a:br>
            <a:r>
              <a:rPr lang="ru-RU" sz="1000" dirty="0"/>
              <a:t>А я хотел бы, чтобы </a:t>
            </a:r>
            <a:r>
              <a:rPr lang="ru-RU" sz="1000" dirty="0" err="1"/>
              <a:t>Лемми</a:t>
            </a:r>
            <a:r>
              <a:rPr lang="ru-RU" sz="1000" dirty="0"/>
              <a:t> певец из группы </a:t>
            </a:r>
            <a:r>
              <a:rPr lang="ru-RU" sz="1000" dirty="0" err="1"/>
              <a:t>Motorhead</a:t>
            </a:r>
            <a:br>
              <a:rPr lang="ru-RU" sz="1000" dirty="0"/>
            </a:br>
            <a:r>
              <a:rPr lang="ru-RU" sz="1000" dirty="0"/>
              <a:t>Взял номинацию на Грэмми и прожил 40 тысяч лет.</a:t>
            </a:r>
            <a:br>
              <a:rPr lang="ru-RU" sz="1000" dirty="0"/>
            </a:br>
            <a:r>
              <a:rPr lang="ru-RU" sz="1000" dirty="0"/>
              <a:t>И чтобы все-все песни мира писал бы </a:t>
            </a:r>
            <a:r>
              <a:rPr lang="ru-RU" sz="1000" dirty="0" err="1"/>
              <a:t>Лемми</a:t>
            </a:r>
            <a:r>
              <a:rPr lang="ru-RU" sz="1000" dirty="0"/>
              <a:t> каждый год</a:t>
            </a:r>
            <a:br>
              <a:rPr lang="ru-RU" sz="1000" dirty="0"/>
            </a:br>
            <a:r>
              <a:rPr lang="ru-RU" sz="1000" dirty="0"/>
              <a:t>И вот </a:t>
            </a:r>
            <a:r>
              <a:rPr lang="ru-RU" sz="1000" dirty="0" err="1"/>
              <a:t>Нилетто</a:t>
            </a:r>
            <a:r>
              <a:rPr lang="ru-RU" sz="1000" dirty="0"/>
              <a:t> с Клавой Кокой дуэтом </a:t>
            </a:r>
            <a:r>
              <a:rPr lang="ru-RU" sz="1000" dirty="0" err="1"/>
              <a:t>Ace</a:t>
            </a:r>
            <a:r>
              <a:rPr lang="ru-RU" sz="1000" dirty="0"/>
              <a:t> </a:t>
            </a:r>
            <a:r>
              <a:rPr lang="ru-RU" sz="1000" dirty="0" err="1"/>
              <a:t>of</a:t>
            </a:r>
            <a:r>
              <a:rPr lang="ru-RU" sz="1000" dirty="0"/>
              <a:t> </a:t>
            </a:r>
            <a:r>
              <a:rPr lang="ru-RU" sz="1000" dirty="0" err="1"/>
              <a:t>Spades</a:t>
            </a:r>
            <a:r>
              <a:rPr lang="ru-RU" sz="1000" dirty="0"/>
              <a:t> поёт.</a:t>
            </a:r>
            <a:br>
              <a:rPr lang="ru-RU" sz="1000" dirty="0"/>
            </a:br>
            <a:r>
              <a:rPr lang="ru-RU" sz="1000" dirty="0"/>
              <a:t>Поёт Агутин песню </a:t>
            </a:r>
            <a:r>
              <a:rPr lang="ru-RU" sz="1000" dirty="0" err="1"/>
              <a:t>Bomber</a:t>
            </a:r>
            <a:r>
              <a:rPr lang="ru-RU" sz="1000" dirty="0"/>
              <a:t>.</a:t>
            </a:r>
            <a:br>
              <a:rPr lang="ru-RU" sz="1000" dirty="0"/>
            </a:br>
            <a:r>
              <a:rPr lang="ru-RU" sz="1000" dirty="0"/>
              <a:t>Макс Барских </a:t>
            </a:r>
            <a:r>
              <a:rPr lang="ru-RU" sz="1000" dirty="0" err="1"/>
              <a:t>Iron</a:t>
            </a:r>
            <a:r>
              <a:rPr lang="ru-RU" sz="1000" dirty="0"/>
              <a:t> </a:t>
            </a:r>
            <a:r>
              <a:rPr lang="ru-RU" sz="1000" dirty="0" err="1"/>
              <a:t>fist</a:t>
            </a:r>
            <a:r>
              <a:rPr lang="ru-RU" sz="1000" dirty="0"/>
              <a:t> орёт.</a:t>
            </a:r>
            <a:br>
              <a:rPr lang="ru-RU" sz="1000" dirty="0"/>
            </a:br>
            <a:r>
              <a:rPr lang="ru-RU" sz="1000" dirty="0"/>
              <a:t>И Фараон под фонограмму </a:t>
            </a:r>
            <a:r>
              <a:rPr lang="ru-RU" sz="1000" dirty="0" err="1"/>
              <a:t>Hellraiser</a:t>
            </a:r>
            <a:r>
              <a:rPr lang="ru-RU" sz="1000" dirty="0"/>
              <a:t> открывает рот.</a:t>
            </a:r>
            <a:br>
              <a:rPr lang="ru-RU" sz="1000" dirty="0"/>
            </a:br>
            <a:r>
              <a:rPr lang="ru-RU" sz="1000" dirty="0"/>
              <a:t>Мир был бы радостно прекрасен</a:t>
            </a:r>
            <a:br>
              <a:rPr lang="ru-RU" sz="1000" dirty="0"/>
            </a:br>
            <a:r>
              <a:rPr lang="ru-RU" sz="1000" dirty="0"/>
              <a:t>И счастлив был бы ваш </a:t>
            </a:r>
            <a:r>
              <a:rPr lang="ru-RU" sz="1000" dirty="0" err="1"/>
              <a:t>Вован</a:t>
            </a:r>
            <a:r>
              <a:rPr lang="ru-RU" sz="1000" dirty="0"/>
              <a:t>,</a:t>
            </a:r>
            <a:br>
              <a:rPr lang="ru-RU" sz="1000" dirty="0"/>
            </a:br>
            <a:r>
              <a:rPr lang="ru-RU" sz="1000" dirty="0"/>
              <a:t>А </a:t>
            </a:r>
            <a:r>
              <a:rPr lang="ru-RU" sz="1000" dirty="0" err="1"/>
              <a:t>щас</a:t>
            </a:r>
            <a:r>
              <a:rPr lang="ru-RU" sz="1000" dirty="0"/>
              <a:t> поеду на работу мешать </a:t>
            </a:r>
            <a:r>
              <a:rPr lang="ru-RU" sz="1000" dirty="0" err="1"/>
              <a:t>мидори</a:t>
            </a:r>
            <a:r>
              <a:rPr lang="ru-RU" sz="1000" dirty="0"/>
              <a:t> и щавель.</a:t>
            </a:r>
            <a:br>
              <a:rPr lang="ru-RU" sz="1000" dirty="0"/>
            </a:br>
            <a:r>
              <a:rPr lang="ru-RU" sz="1000" dirty="0"/>
              <a:t>⠀</a:t>
            </a:r>
            <a:br>
              <a:rPr lang="ru-RU" sz="1000" dirty="0"/>
            </a:br>
            <a:r>
              <a:rPr lang="ru-RU" sz="1000" dirty="0" err="1"/>
              <a:t>Chartreuse</a:t>
            </a:r>
            <a:r>
              <a:rPr lang="ru-RU" sz="1000" dirty="0"/>
              <a:t>- 20</a:t>
            </a:r>
            <a:br>
              <a:rPr lang="ru-RU" sz="1000" dirty="0"/>
            </a:br>
            <a:r>
              <a:rPr lang="ru-RU" sz="1000" dirty="0" err="1"/>
              <a:t>Midori</a:t>
            </a:r>
            <a:r>
              <a:rPr lang="ru-RU" sz="1000" dirty="0"/>
              <a:t>- 40</a:t>
            </a:r>
            <a:br>
              <a:rPr lang="ru-RU" sz="1000" dirty="0"/>
            </a:br>
            <a:r>
              <a:rPr lang="ru-RU" sz="1000" dirty="0"/>
              <a:t>*</a:t>
            </a:r>
            <a:r>
              <a:rPr lang="ru-RU" sz="1000" dirty="0" err="1"/>
              <a:t>Sorrel</a:t>
            </a:r>
            <a:r>
              <a:rPr lang="ru-RU" sz="1000" dirty="0"/>
              <a:t> </a:t>
            </a:r>
            <a:r>
              <a:rPr lang="ru-RU" sz="1000" dirty="0" err="1"/>
              <a:t>soda</a:t>
            </a:r>
            <a:r>
              <a:rPr lang="ru-RU" sz="1000" dirty="0"/>
              <a:t>- 150</a:t>
            </a:r>
            <a:br>
              <a:rPr lang="ru-RU" sz="1000" dirty="0"/>
            </a:br>
            <a:r>
              <a:rPr lang="ru-RU" sz="1000" dirty="0"/>
              <a:t>⠀</a:t>
            </a:r>
            <a:br>
              <a:rPr lang="ru-RU" sz="1000" dirty="0"/>
            </a:br>
            <a:r>
              <a:rPr lang="ru-RU" sz="1000" dirty="0" err="1"/>
              <a:t>Build</a:t>
            </a:r>
            <a:r>
              <a:rPr lang="ru-RU" sz="1000" dirty="0"/>
              <a:t>/</a:t>
            </a:r>
            <a:r>
              <a:rPr lang="ru-RU" sz="1000" dirty="0" err="1"/>
              <a:t>Highball</a:t>
            </a:r>
            <a:br>
              <a:rPr lang="ru-RU" sz="1000" dirty="0"/>
            </a:br>
            <a:r>
              <a:rPr lang="ru-RU" sz="1000" dirty="0"/>
              <a:t>⠀</a:t>
            </a:r>
            <a:br>
              <a:rPr lang="ru-RU" sz="1000" dirty="0"/>
            </a:br>
            <a:r>
              <a:rPr lang="ru-RU" sz="1000" dirty="0"/>
              <a:t>*домашняя газировка из щавеля.</a:t>
            </a:r>
            <a:br>
              <a:rPr lang="ru-RU" sz="1000" dirty="0"/>
            </a:br>
            <a:r>
              <a:rPr lang="ru-RU" sz="1000" dirty="0"/>
              <a:t>Щавель- 200гр</a:t>
            </a:r>
            <a:br>
              <a:rPr lang="ru-RU" sz="1000" dirty="0"/>
            </a:br>
            <a:r>
              <a:rPr lang="ru-RU" sz="1000" dirty="0"/>
              <a:t>Вода- 1000м</a:t>
            </a:r>
            <a:br>
              <a:rPr lang="ru-RU" sz="1000" dirty="0"/>
            </a:br>
            <a:r>
              <a:rPr lang="ru-RU" sz="1000" dirty="0"/>
              <a:t>Смешать в блендере щавель с водой и дать отдохнуть в холодильнике пару часов. Процедить через марлю и карбонизировать.</a:t>
            </a:r>
            <a:endParaRPr lang="ru-RU" sz="1000" dirty="0">
              <a:solidFill>
                <a:schemeClr val="bg1"/>
              </a:solidFill>
            </a:endParaRPr>
          </a:p>
        </p:txBody>
      </p:sp>
      <p:sp>
        <p:nvSpPr>
          <p:cNvPr id="3" name="TextBox 2">
            <a:extLst>
              <a:ext uri="{FF2B5EF4-FFF2-40B4-BE49-F238E27FC236}">
                <a16:creationId xmlns:a16="http://schemas.microsoft.com/office/drawing/2014/main" id="{FE449946-6102-45EA-A167-B3E0882C808B}"/>
              </a:ext>
            </a:extLst>
          </p:cNvPr>
          <p:cNvSpPr txBox="1"/>
          <p:nvPr/>
        </p:nvSpPr>
        <p:spPr>
          <a:xfrm>
            <a:off x="425013" y="922040"/>
            <a:ext cx="4232002" cy="1323439"/>
          </a:xfrm>
          <a:prstGeom prst="rect">
            <a:avLst/>
          </a:prstGeom>
          <a:noFill/>
        </p:spPr>
        <p:txBody>
          <a:bodyPr wrap="square" rtlCol="0">
            <a:spAutoFit/>
          </a:bodyPr>
          <a:lstStyle/>
          <a:p>
            <a:r>
              <a:rPr lang="ru-RU" sz="1000" dirty="0"/>
              <a:t>1. Тема коктейля: «</a:t>
            </a:r>
            <a:r>
              <a:rPr lang="ru-RU" sz="1000" dirty="0" err="1"/>
              <a:t>Лемми</a:t>
            </a:r>
            <a:r>
              <a:rPr lang="ru-RU" sz="1000" dirty="0"/>
              <a:t> на самом деле инсценировал свою смерть, и теперь продолжает творить, сочиняя треки для российской эстрады»</a:t>
            </a:r>
            <a:br>
              <a:rPr lang="ru-RU" sz="1000" dirty="0"/>
            </a:br>
            <a:r>
              <a:rPr lang="ru-RU" sz="1000" dirty="0"/>
              <a:t>2. Разрешается использовать ингредиенты (алкогольные и нет) только зеленого цвета.</a:t>
            </a:r>
            <a:br>
              <a:rPr lang="ru-RU" sz="1000" dirty="0"/>
            </a:br>
            <a:r>
              <a:rPr lang="ru-RU" sz="1000" dirty="0"/>
              <a:t>3. В коктейле должно быть не менее 2х алкогольных ингредиентов.</a:t>
            </a:r>
            <a:br>
              <a:rPr lang="ru-RU" sz="1000" dirty="0"/>
            </a:br>
            <a:r>
              <a:rPr lang="ru-RU" sz="1000" dirty="0"/>
              <a:t>4. Название коктейля — строчка из любой русской популярной песни.</a:t>
            </a:r>
            <a:br>
              <a:rPr lang="ru-RU" sz="1000" dirty="0"/>
            </a:br>
            <a:r>
              <a:rPr lang="ru-RU" sz="1000" dirty="0"/>
              <a:t>5. История коктейля должна начинаться с фразы: «Недавно прочёл в газете...»</a:t>
            </a:r>
            <a:endParaRPr lang="ru-RU" sz="1000" dirty="0">
              <a:solidFill>
                <a:schemeClr val="bg1"/>
              </a:solidFill>
            </a:endParaRPr>
          </a:p>
        </p:txBody>
      </p:sp>
      <p:pic>
        <p:nvPicPr>
          <p:cNvPr id="4" name="Рисунок 3">
            <a:extLst>
              <a:ext uri="{FF2B5EF4-FFF2-40B4-BE49-F238E27FC236}">
                <a16:creationId xmlns:a16="http://schemas.microsoft.com/office/drawing/2014/main" id="{1A869509-B881-4B5D-A4D0-44D40DD54AB8}"/>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390642"/>
            <a:ext cx="3263899" cy="3879849"/>
          </a:xfrm>
          <a:prstGeom prst="rect">
            <a:avLst/>
          </a:prstGeom>
        </p:spPr>
      </p:pic>
      <p:sp>
        <p:nvSpPr>
          <p:cNvPr id="5" name="Прямоугольник 4">
            <a:extLst>
              <a:ext uri="{FF2B5EF4-FFF2-40B4-BE49-F238E27FC236}">
                <a16:creationId xmlns:a16="http://schemas.microsoft.com/office/drawing/2014/main" id="{330F12FE-7FC7-4755-8547-1A03113D4448}"/>
              </a:ext>
            </a:extLst>
          </p:cNvPr>
          <p:cNvSpPr/>
          <p:nvPr/>
        </p:nvSpPr>
        <p:spPr>
          <a:xfrm>
            <a:off x="3541814" y="192102"/>
            <a:ext cx="2060371"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err="1">
                <a:ln w="9525" cmpd="sng">
                  <a:solidFill>
                    <a:schemeClr val="accent1"/>
                  </a:solidFill>
                  <a:prstDash val="solid"/>
                </a:ln>
                <a:solidFill>
                  <a:srgbClr val="70AD47">
                    <a:tint val="1000"/>
                  </a:srgbClr>
                </a:solidFill>
                <a:effectLst>
                  <a:glow rad="38100">
                    <a:schemeClr val="accent1">
                      <a:alpha val="40000"/>
                    </a:schemeClr>
                  </a:glow>
                </a:effectLst>
              </a:rPr>
              <a:t>vnyatniy</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450251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6E60A84-3C46-4D93-906B-CE627D7DF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860" y="2965074"/>
            <a:ext cx="2747682" cy="2747682"/>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1994" y="821702"/>
            <a:ext cx="4082339" cy="6093976"/>
          </a:xfrm>
          <a:prstGeom prst="rect">
            <a:avLst/>
          </a:prstGeom>
          <a:noFill/>
        </p:spPr>
        <p:txBody>
          <a:bodyPr wrap="square" rtlCol="0">
            <a:spAutoFit/>
          </a:bodyPr>
          <a:lstStyle/>
          <a:p>
            <a:r>
              <a:rPr lang="ru-RU" sz="1000" dirty="0"/>
              <a:t>Вместе мы сила!</a:t>
            </a:r>
            <a:br>
              <a:rPr lang="ru-RU" sz="1000" dirty="0"/>
            </a:br>
            <a:br>
              <a:rPr lang="ru-RU" sz="1000" dirty="0"/>
            </a:br>
            <a:r>
              <a:rPr lang="ru-RU" sz="1000" dirty="0"/>
              <a:t>В это трудное для сферы гостеприимства время - нужна поддержка и мотивация!</a:t>
            </a:r>
            <a:br>
              <a:rPr lang="ru-RU" sz="1000" dirty="0"/>
            </a:br>
            <a:r>
              <a:rPr lang="ru-RU" sz="1000" dirty="0"/>
              <a:t>И именно поэтому я решил участвовать в этом конкурсе от </a:t>
            </a:r>
            <a:r>
              <a:rPr lang="ru-RU" sz="1000" dirty="0">
                <a:hlinkClick r:id="rId3"/>
              </a:rPr>
              <a:t>@drinkhacker.ru</a:t>
            </a:r>
            <a:br>
              <a:rPr lang="ru-RU" sz="1000" dirty="0"/>
            </a:br>
            <a:r>
              <a:rPr lang="ru-RU" sz="1000" dirty="0"/>
              <a:t>Более 100 участников - все победители 🏆🎉</a:t>
            </a:r>
            <a:br>
              <a:rPr lang="ru-RU" sz="1000" dirty="0"/>
            </a:br>
            <a:r>
              <a:rPr lang="ru-RU" sz="1000" dirty="0"/>
              <a:t>Не ради каких-то дорогих подарков, а ради респекта</a:t>
            </a:r>
            <a:br>
              <a:rPr lang="ru-RU" sz="1000" dirty="0"/>
            </a:br>
            <a:r>
              <a:rPr lang="ru-RU" sz="1000" dirty="0"/>
              <a:t>Это еще один не большой </a:t>
            </a:r>
            <a:r>
              <a:rPr lang="ru-RU" sz="1000" dirty="0" err="1"/>
              <a:t>шанс,чтобы</a:t>
            </a:r>
            <a:r>
              <a:rPr lang="ru-RU" sz="1000" dirty="0"/>
              <a:t> донести до каждого свою мысль</a:t>
            </a:r>
            <a:br>
              <a:rPr lang="ru-RU" sz="1000" dirty="0"/>
            </a:br>
            <a:r>
              <a:rPr lang="ru-RU" sz="1000" dirty="0"/>
              <a:t>Огромное спасибо всем и каждому, кто приложил к этому руку.</a:t>
            </a:r>
            <a:br>
              <a:rPr lang="ru-RU" sz="1000" dirty="0"/>
            </a:br>
            <a:br>
              <a:rPr lang="ru-RU" sz="1000" dirty="0"/>
            </a:br>
            <a:r>
              <a:rPr lang="ru-RU" sz="1000" dirty="0"/>
              <a:t>Что может человек? Если честно, то многое, но по сравнению с группой людей, тесным и сплоченным коллективом, у него куда меньше возможностей. Об этом написано много рассказов и детских сказок, и даже шедевры современного искусства тоже учат нас держаться вместе. По крайней мере, инсталляция корейского художника </a:t>
            </a:r>
            <a:r>
              <a:rPr lang="ru-RU" sz="1000" dirty="0" err="1"/>
              <a:t>Ду</a:t>
            </a:r>
            <a:r>
              <a:rPr lang="ru-RU" sz="1000" dirty="0"/>
              <a:t> Ху </a:t>
            </a:r>
            <a:r>
              <a:rPr lang="ru-RU" sz="1000" dirty="0" err="1"/>
              <a:t>Са</a:t>
            </a:r>
            <a:r>
              <a:rPr lang="ru-RU" sz="1000" dirty="0"/>
              <a:t> ( </a:t>
            </a:r>
            <a:r>
              <a:rPr lang="ru-RU" sz="1000" dirty="0" err="1"/>
              <a:t>Do</a:t>
            </a:r>
            <a:r>
              <a:rPr lang="ru-RU" sz="1000" dirty="0"/>
              <a:t> </a:t>
            </a:r>
            <a:r>
              <a:rPr lang="ru-RU" sz="1000" dirty="0" err="1"/>
              <a:t>Ho</a:t>
            </a:r>
            <a:r>
              <a:rPr lang="ru-RU" sz="1000" dirty="0"/>
              <a:t> </a:t>
            </a:r>
            <a:r>
              <a:rPr lang="ru-RU" sz="1000" dirty="0" err="1"/>
              <a:t>Suh</a:t>
            </a:r>
            <a:r>
              <a:rPr lang="ru-RU" sz="1000" dirty="0"/>
              <a:t>) уж точно на эту тему.</a:t>
            </a:r>
            <a:br>
              <a:rPr lang="ru-RU" sz="1000" dirty="0"/>
            </a:br>
            <a:r>
              <a:rPr lang="ru-RU" sz="1000" dirty="0"/>
              <a:t>Художника по праву можно назвать повелителем пластмассовых человечков. Эти непримечательные детские игрушки составляют основу уже не первой инсталляции автора. Причем все работы созданы по одному сценарию: "Вместе мы сила!"</a:t>
            </a:r>
            <a:br>
              <a:rPr lang="ru-RU" sz="1000" dirty="0"/>
            </a:br>
            <a:br>
              <a:rPr lang="ru-RU" sz="1000" dirty="0"/>
            </a:br>
            <a:r>
              <a:rPr lang="ru-RU" sz="1000" dirty="0"/>
              <a:t>И в этом сумбурном времени законов вы можете поддержать ваше любимое заведение - дать шанс скрасить твой вечер.</a:t>
            </a:r>
            <a:br>
              <a:rPr lang="ru-RU" sz="1000" dirty="0"/>
            </a:br>
            <a:r>
              <a:rPr lang="ru-RU" sz="1000" dirty="0"/>
              <a:t>И как было сказано у </a:t>
            </a:r>
            <a:r>
              <a:rPr lang="ru-RU" sz="1000" dirty="0">
                <a:hlinkClick r:id="rId4"/>
              </a:rPr>
              <a:t>@aidarova.relab_family</a:t>
            </a:r>
            <a:br>
              <a:rPr lang="ru-RU" sz="1000" dirty="0"/>
            </a:br>
            <a:r>
              <a:rPr lang="ru-RU" sz="1000" dirty="0"/>
              <a:t>"- Всю нашу жизнь мы шли к тому, чтобы накормить, напоить и прославлять страну. "</a:t>
            </a:r>
            <a:br>
              <a:rPr lang="ru-RU" sz="1000" dirty="0"/>
            </a:br>
            <a:br>
              <a:rPr lang="ru-RU" sz="1000" dirty="0"/>
            </a:br>
            <a:r>
              <a:rPr lang="ru-RU" sz="1000" dirty="0"/>
              <a:t>Поэтому придя в бар закажи свой любимый коктейль и проведи теплый вечер в хорошей компании.</a:t>
            </a:r>
            <a:br>
              <a:rPr lang="ru-RU" sz="1000" dirty="0"/>
            </a:br>
            <a:br>
              <a:rPr lang="ru-RU" sz="1000" dirty="0"/>
            </a:br>
            <a:r>
              <a:rPr lang="ru-RU" sz="1000" dirty="0"/>
              <a:t>А я для тебя приготовил коктейль под названием</a:t>
            </a:r>
            <a:br>
              <a:rPr lang="ru-RU" sz="1000" dirty="0"/>
            </a:br>
            <a:r>
              <a:rPr lang="ru-RU" sz="1000" dirty="0"/>
              <a:t>"Family"</a:t>
            </a:r>
            <a:br>
              <a:rPr lang="ru-RU" sz="1000" dirty="0"/>
            </a:br>
            <a:r>
              <a:rPr lang="ru-RU" sz="1000" dirty="0"/>
              <a:t>- Джин на листья </a:t>
            </a:r>
            <a:r>
              <a:rPr lang="ru-RU" sz="1000" dirty="0" err="1"/>
              <a:t>кафирского</a:t>
            </a:r>
            <a:r>
              <a:rPr lang="ru-RU" sz="1000" dirty="0"/>
              <a:t> лайма</a:t>
            </a:r>
            <a:br>
              <a:rPr lang="ru-RU" sz="1000" dirty="0"/>
            </a:br>
            <a:r>
              <a:rPr lang="ru-RU" sz="1000" dirty="0"/>
              <a:t>- Содовая из Гибискуса</a:t>
            </a:r>
            <a:br>
              <a:rPr lang="ru-RU" sz="1000" dirty="0"/>
            </a:br>
            <a:r>
              <a:rPr lang="ru-RU" sz="1000" dirty="0"/>
              <a:t>- Баланс</a:t>
            </a:r>
            <a:br>
              <a:rPr lang="ru-RU" sz="1000" dirty="0"/>
            </a:br>
            <a:r>
              <a:rPr lang="ru-RU" sz="1000" dirty="0"/>
              <a:t>Просто и вкусно.</a:t>
            </a:r>
            <a:br>
              <a:rPr lang="ru-RU" sz="1000" dirty="0"/>
            </a:b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934906"/>
            <a:ext cx="3263899" cy="1015663"/>
          </a:xfrm>
          <a:prstGeom prst="rect">
            <a:avLst/>
          </a:prstGeom>
          <a:noFill/>
        </p:spPr>
        <p:txBody>
          <a:bodyPr wrap="square" rtlCol="0">
            <a:spAutoFit/>
          </a:bodyPr>
          <a:lstStyle/>
          <a:p>
            <a:r>
              <a:rPr lang="ru-RU" sz="1000" dirty="0"/>
              <a:t>1. Тема коктейля: творчество скульптора </a:t>
            </a:r>
            <a:r>
              <a:rPr lang="ru-RU" sz="1000" dirty="0" err="1"/>
              <a:t>Do</a:t>
            </a:r>
            <a:r>
              <a:rPr lang="ru-RU" sz="1000" dirty="0"/>
              <a:t> </a:t>
            </a:r>
            <a:r>
              <a:rPr lang="ru-RU" sz="1000" dirty="0" err="1"/>
              <a:t>Ho</a:t>
            </a:r>
            <a:r>
              <a:rPr lang="ru-RU" sz="1000" dirty="0"/>
              <a:t> </a:t>
            </a:r>
            <a:r>
              <a:rPr lang="ru-RU" sz="1000" dirty="0" err="1"/>
              <a:t>Suh</a:t>
            </a:r>
            <a:br>
              <a:rPr lang="ru-RU" sz="1000" dirty="0"/>
            </a:br>
            <a:r>
              <a:rPr lang="ru-RU" sz="1000" dirty="0"/>
              <a:t>2. Стиль коктейля: </a:t>
            </a:r>
            <a:r>
              <a:rPr lang="ru-RU" sz="1000" dirty="0" err="1"/>
              <a:t>хайбол</a:t>
            </a:r>
            <a:br>
              <a:rPr lang="ru-RU" sz="1000" dirty="0"/>
            </a:br>
            <a:r>
              <a:rPr lang="ru-RU" sz="1000" dirty="0"/>
              <a:t>3. Использование сиропов и </a:t>
            </a:r>
            <a:r>
              <a:rPr lang="ru-RU" sz="1000" dirty="0" err="1"/>
              <a:t>кордиалов</a:t>
            </a:r>
            <a:r>
              <a:rPr lang="ru-RU" sz="1000" dirty="0"/>
              <a:t> — запрещено.</a:t>
            </a:r>
            <a:br>
              <a:rPr lang="ru-RU" sz="1000" dirty="0"/>
            </a:br>
            <a:r>
              <a:rPr lang="ru-RU" sz="1000" dirty="0"/>
              <a:t>4. Название коктейля — одно слова.</a:t>
            </a:r>
            <a:br>
              <a:rPr lang="ru-RU" sz="1000" dirty="0"/>
            </a:br>
            <a:r>
              <a:rPr lang="ru-RU" sz="1000" dirty="0"/>
              <a:t>5. История коктейля должна заканчиваться фразой: «Такова судьба!».</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5">
            <a:extLst>
              <a:ext uri="{28A0092B-C50C-407E-A947-70E740481C1C}">
                <a14:useLocalDpi xmlns:a14="http://schemas.microsoft.com/office/drawing/2010/main" val="0"/>
              </a:ext>
            </a:extLst>
          </a:blip>
          <a:srcRect b="4374"/>
          <a:stretch/>
        </p:blipFill>
        <p:spPr>
          <a:xfrm>
            <a:off x="831752" y="2734234"/>
            <a:ext cx="3263899" cy="3188859"/>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228934" y="192102"/>
            <a:ext cx="2686121"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@dmitry.cult</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0390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14B95D6D-B66F-4F59-B43F-25A01A491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39" y="2555822"/>
            <a:ext cx="2903860" cy="3629825"/>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222376" y="821702"/>
            <a:ext cx="4598895" cy="5632311"/>
          </a:xfrm>
          <a:prstGeom prst="rect">
            <a:avLst/>
          </a:prstGeom>
          <a:noFill/>
        </p:spPr>
        <p:txBody>
          <a:bodyPr wrap="square" rtlCol="0">
            <a:spAutoFit/>
          </a:bodyPr>
          <a:lstStyle/>
          <a:p>
            <a:r>
              <a:rPr lang="ru-RU" sz="900" dirty="0"/>
              <a:t>Короче, Чуваки!</a:t>
            </a:r>
            <a:br>
              <a:rPr lang="ru-RU" sz="900" dirty="0"/>
            </a:br>
            <a:r>
              <a:rPr lang="ru-RU" sz="900" dirty="0"/>
              <a:t>Какая тема:</a:t>
            </a:r>
            <a:br>
              <a:rPr lang="ru-RU" sz="900" dirty="0"/>
            </a:br>
            <a:r>
              <a:rPr lang="ru-RU" sz="900" dirty="0"/>
              <a:t>Я редко захожу в </a:t>
            </a:r>
            <a:r>
              <a:rPr lang="ru-RU" sz="900" dirty="0" err="1"/>
              <a:t>твиттер</a:t>
            </a:r>
            <a:r>
              <a:rPr lang="ru-RU" sz="900" dirty="0"/>
              <a:t>, поэтому не знал, что автомобиль </a:t>
            </a:r>
            <a:r>
              <a:rPr lang="ru-RU" sz="900" dirty="0" err="1"/>
              <a:t>Tesla</a:t>
            </a:r>
            <a:r>
              <a:rPr lang="ru-RU" sz="900" dirty="0"/>
              <a:t> стоит 69 420$, но зато узнал про </a:t>
            </a:r>
            <a:r>
              <a:rPr lang="ru-RU" sz="900" dirty="0" err="1"/>
              <a:t>трендовость</a:t>
            </a:r>
            <a:r>
              <a:rPr lang="ru-RU" sz="900" dirty="0"/>
              <a:t> </a:t>
            </a:r>
            <a:r>
              <a:rPr lang="ru-RU" sz="900" dirty="0" err="1"/>
              <a:t>лактоферментaции</a:t>
            </a:r>
            <a:r>
              <a:rPr lang="ru-RU" sz="900" dirty="0"/>
              <a:t> и </a:t>
            </a:r>
            <a:r>
              <a:rPr lang="ru-RU" sz="900" dirty="0" err="1"/>
              <a:t>новыи</a:t>
            </a:r>
            <a:r>
              <a:rPr lang="ru-RU" sz="900" dirty="0"/>
              <a:t>̆ конкурс по воображению от </a:t>
            </a:r>
            <a:r>
              <a:rPr lang="ru-RU" sz="900" dirty="0">
                <a:hlinkClick r:id="rId3"/>
              </a:rPr>
              <a:t>@drinkhacker.ru</a:t>
            </a:r>
            <a:r>
              <a:rPr lang="ru-RU" sz="900" dirty="0"/>
              <a:t> в Инстаграм.</a:t>
            </a:r>
            <a:br>
              <a:rPr lang="ru-RU" sz="900" dirty="0"/>
            </a:br>
            <a:r>
              <a:rPr lang="ru-RU" sz="900" dirty="0"/>
              <a:t>В сижу того, что мы воображаем, то и сам </a:t>
            </a:r>
            <a:r>
              <a:rPr lang="ru-RU" sz="900" dirty="0" err="1"/>
              <a:t>коктейль</a:t>
            </a:r>
            <a:r>
              <a:rPr lang="ru-RU" sz="900" dirty="0"/>
              <a:t> примерно из той же тематики.</a:t>
            </a:r>
            <a:br>
              <a:rPr lang="ru-RU" sz="900" dirty="0"/>
            </a:br>
            <a:br>
              <a:rPr lang="ru-RU" sz="900" dirty="0"/>
            </a:br>
            <a:r>
              <a:rPr lang="ru-RU" sz="900" dirty="0"/>
              <a:t>Меня обязали за 5 </a:t>
            </a:r>
            <a:r>
              <a:rPr lang="ru-RU" sz="900" dirty="0" err="1"/>
              <a:t>днеи</a:t>
            </a:r>
            <a:r>
              <a:rPr lang="ru-RU" sz="900" dirty="0"/>
              <a:t>̆ придумать </a:t>
            </a:r>
            <a:r>
              <a:rPr lang="ru-RU" sz="900" dirty="0" err="1"/>
              <a:t>коктейль</a:t>
            </a:r>
            <a:r>
              <a:rPr lang="ru-RU" sz="900" dirty="0"/>
              <a:t> </a:t>
            </a:r>
            <a:r>
              <a:rPr lang="ru-RU" sz="900" dirty="0" err="1"/>
              <a:t>которыи</a:t>
            </a:r>
            <a:r>
              <a:rPr lang="ru-RU" sz="900" dirty="0"/>
              <a:t>̆ будет</a:t>
            </a:r>
            <a:br>
              <a:rPr lang="ru-RU" sz="900" dirty="0"/>
            </a:br>
            <a:r>
              <a:rPr lang="ru-RU" sz="900" dirty="0"/>
              <a:t>- </a:t>
            </a:r>
            <a:r>
              <a:rPr lang="ru-RU" sz="900" dirty="0" err="1"/>
              <a:t>зелёныи</a:t>
            </a:r>
            <a:r>
              <a:rPr lang="ru-RU" sz="900" dirty="0"/>
              <a:t>̆</a:t>
            </a:r>
            <a:br>
              <a:rPr lang="ru-RU" sz="900" dirty="0"/>
            </a:br>
            <a:r>
              <a:rPr lang="ru-RU" sz="900" dirty="0"/>
              <a:t>- Без использования текилы и Бурбона</a:t>
            </a:r>
            <a:br>
              <a:rPr lang="ru-RU" sz="900" dirty="0"/>
            </a:br>
            <a:r>
              <a:rPr lang="ru-RU" sz="900" dirty="0"/>
              <a:t>И ещё пару приколов, скриншот будет в карусели.</a:t>
            </a:r>
            <a:br>
              <a:rPr lang="ru-RU" sz="900" dirty="0"/>
            </a:br>
            <a:br>
              <a:rPr lang="ru-RU" sz="900" dirty="0"/>
            </a:br>
            <a:r>
              <a:rPr lang="ru-RU" sz="900" dirty="0"/>
              <a:t>Знакомьтесь с </a:t>
            </a:r>
            <a:r>
              <a:rPr lang="ru-RU" sz="900" dirty="0" err="1"/>
              <a:t>коктейлем</a:t>
            </a:r>
            <a:r>
              <a:rPr lang="ru-RU" sz="900" dirty="0"/>
              <a:t>!</a:t>
            </a:r>
            <a:br>
              <a:rPr lang="ru-RU" sz="900" dirty="0"/>
            </a:br>
            <a:r>
              <a:rPr lang="ru-RU" sz="900" dirty="0"/>
              <a:t>“LACTOHIGHBALL CAIPIRINHA РУБЧИК”</a:t>
            </a:r>
            <a:br>
              <a:rPr lang="ru-RU" sz="900" dirty="0"/>
            </a:br>
            <a:r>
              <a:rPr lang="ru-RU" sz="900" dirty="0"/>
              <a:t>Состав:</a:t>
            </a:r>
            <a:br>
              <a:rPr lang="ru-RU" sz="900" dirty="0"/>
            </a:br>
            <a:r>
              <a:rPr lang="ru-RU" sz="900" dirty="0"/>
              <a:t>Сок из </a:t>
            </a:r>
            <a:r>
              <a:rPr lang="ru-RU" sz="900" dirty="0" err="1"/>
              <a:t>лактоферментированного</a:t>
            </a:r>
            <a:r>
              <a:rPr lang="ru-RU" sz="900" dirty="0"/>
              <a:t> </a:t>
            </a:r>
            <a:r>
              <a:rPr lang="ru-RU" sz="900" dirty="0" err="1"/>
              <a:t>лайма</a:t>
            </a:r>
            <a:br>
              <a:rPr lang="ru-RU" sz="900" dirty="0"/>
            </a:br>
            <a:r>
              <a:rPr lang="ru-RU" sz="900" dirty="0"/>
              <a:t>Сок сахарного тростника</a:t>
            </a:r>
            <a:br>
              <a:rPr lang="ru-RU" sz="900" dirty="0"/>
            </a:br>
            <a:r>
              <a:rPr lang="ru-RU" sz="900" dirty="0"/>
              <a:t>Сироп из тростникового сахара</a:t>
            </a:r>
            <a:br>
              <a:rPr lang="ru-RU" sz="900" dirty="0"/>
            </a:br>
            <a:r>
              <a:rPr lang="ru-RU" sz="900" dirty="0" err="1"/>
              <a:t>Кашаса</a:t>
            </a:r>
            <a:r>
              <a:rPr lang="ru-RU" sz="900" dirty="0"/>
              <a:t> </a:t>
            </a:r>
            <a:r>
              <a:rPr lang="ru-RU" sz="900" dirty="0">
                <a:hlinkClick r:id="rId4"/>
              </a:rPr>
              <a:t>@cachacaleblon</a:t>
            </a:r>
            <a:br>
              <a:rPr lang="ru-RU" sz="900" dirty="0"/>
            </a:br>
            <a:r>
              <a:rPr lang="ru-RU" sz="900" dirty="0"/>
              <a:t>Сок </a:t>
            </a:r>
            <a:r>
              <a:rPr lang="ru-RU" sz="900" dirty="0" err="1"/>
              <a:t>лайма</a:t>
            </a:r>
            <a:br>
              <a:rPr lang="ru-RU" sz="900" dirty="0"/>
            </a:br>
            <a:r>
              <a:rPr lang="ru-RU" sz="900" dirty="0"/>
              <a:t>И все это ещё </a:t>
            </a:r>
            <a:r>
              <a:rPr lang="ru-RU" sz="900" dirty="0" err="1"/>
              <a:t>кларифицировано</a:t>
            </a:r>
            <a:r>
              <a:rPr lang="ru-RU" sz="900" dirty="0"/>
              <a:t> молоком и </a:t>
            </a:r>
            <a:r>
              <a:rPr lang="ru-RU" sz="900" dirty="0" err="1"/>
              <a:t>загазировано</a:t>
            </a:r>
            <a:r>
              <a:rPr lang="ru-RU" sz="900" dirty="0"/>
              <a:t> в Твист ен </a:t>
            </a:r>
            <a:r>
              <a:rPr lang="ru-RU" sz="900" dirty="0" err="1"/>
              <a:t>Спаркл</a:t>
            </a:r>
            <a:endParaRPr lang="en-US" sz="900" dirty="0"/>
          </a:p>
          <a:p>
            <a:endParaRPr lang="en-US" sz="900" dirty="0">
              <a:solidFill>
                <a:schemeClr val="bg1"/>
              </a:solidFill>
            </a:endParaRPr>
          </a:p>
          <a:p>
            <a:r>
              <a:rPr lang="ru-RU" sz="900" dirty="0"/>
              <a:t>Способ приготовления:</a:t>
            </a:r>
            <a:br>
              <a:rPr lang="ru-RU" sz="900" dirty="0"/>
            </a:br>
            <a:r>
              <a:rPr lang="ru-RU" sz="900" dirty="0"/>
              <a:t>1 кг мытого лайма (без воска) режем четвертинки, засыпаем солью в соотношении 2% от массы лайма, запаиваем в вакуумный пакет и отправляем отдыхать на 5-6 дней.</a:t>
            </a:r>
            <a:br>
              <a:rPr lang="ru-RU" sz="900" dirty="0"/>
            </a:br>
            <a:r>
              <a:rPr lang="ru-RU" sz="900" dirty="0"/>
              <a:t>С помощью шнековой соковыжималки мы давим сок из готовых </a:t>
            </a:r>
            <a:r>
              <a:rPr lang="ru-RU" sz="900" dirty="0" err="1"/>
              <a:t>лаймов</a:t>
            </a:r>
            <a:r>
              <a:rPr lang="ru-RU" sz="900" dirty="0"/>
              <a:t> и смешиваем в смесительной емкости в таких пропорциях:</a:t>
            </a:r>
            <a:br>
              <a:rPr lang="ru-RU" sz="900" dirty="0"/>
            </a:br>
            <a:r>
              <a:rPr lang="ru-RU" sz="900" dirty="0"/>
              <a:t>Сок </a:t>
            </a:r>
            <a:r>
              <a:rPr lang="ru-RU" sz="900" dirty="0" err="1"/>
              <a:t>лактоферментированого</a:t>
            </a:r>
            <a:r>
              <a:rPr lang="ru-RU" sz="900" dirty="0"/>
              <a:t> лайма 300мл</a:t>
            </a:r>
            <a:br>
              <a:rPr lang="ru-RU" sz="900" dirty="0"/>
            </a:br>
            <a:r>
              <a:rPr lang="ru-RU" sz="900" dirty="0"/>
              <a:t>Сок сахарного тростника 200мл</a:t>
            </a:r>
            <a:br>
              <a:rPr lang="ru-RU" sz="900" dirty="0"/>
            </a:br>
            <a:r>
              <a:rPr lang="ru-RU" sz="900" dirty="0"/>
              <a:t>Сироп из тростникового сахара 200мл</a:t>
            </a:r>
            <a:br>
              <a:rPr lang="ru-RU" sz="900" dirty="0"/>
            </a:br>
            <a:r>
              <a:rPr lang="ru-RU" sz="900" dirty="0"/>
              <a:t>Сок лайма 200 мл</a:t>
            </a:r>
            <a:br>
              <a:rPr lang="ru-RU" sz="900" dirty="0"/>
            </a:br>
            <a:r>
              <a:rPr lang="ru-RU" sz="900" dirty="0"/>
              <a:t>Молоко 300 мл</a:t>
            </a:r>
            <a:br>
              <a:rPr lang="ru-RU" sz="900" dirty="0"/>
            </a:br>
            <a:br>
              <a:rPr lang="ru-RU" sz="900" dirty="0"/>
            </a:br>
            <a:r>
              <a:rPr lang="ru-RU" sz="900" dirty="0"/>
              <a:t>Слегка подогретое молоко вливаем в смесительную емкость одновременно все перемешивая.</a:t>
            </a:r>
            <a:br>
              <a:rPr lang="ru-RU" sz="900" dirty="0"/>
            </a:br>
            <a:r>
              <a:rPr lang="ru-RU" sz="900" dirty="0"/>
              <a:t>Затем ставим в холодильник минимум на 5 часов, чтоб все отслоилось, после фильтруем через </a:t>
            </a:r>
            <a:r>
              <a:rPr lang="ru-RU" sz="900" dirty="0" err="1"/>
              <a:t>супербэг</a:t>
            </a:r>
            <a:r>
              <a:rPr lang="ru-RU" sz="900" dirty="0"/>
              <a:t>.</a:t>
            </a:r>
            <a:br>
              <a:rPr lang="ru-RU" sz="900" dirty="0"/>
            </a:br>
            <a:r>
              <a:rPr lang="ru-RU" sz="900" dirty="0"/>
              <a:t>Полученную прозрачную жидкость заливаем в сифон и газируем.</a:t>
            </a:r>
            <a:br>
              <a:rPr lang="ru-RU" sz="900" dirty="0"/>
            </a:br>
            <a:r>
              <a:rPr lang="ru-RU" sz="900" dirty="0"/>
              <a:t>ВУАЛЯ!</a:t>
            </a:r>
            <a:br>
              <a:rPr lang="ru-RU" sz="900" dirty="0"/>
            </a:br>
            <a:r>
              <a:rPr lang="ru-RU" sz="900" dirty="0"/>
              <a:t>Подвес на куске льда в ровном </a:t>
            </a:r>
            <a:r>
              <a:rPr lang="ru-RU" sz="900" dirty="0" err="1"/>
              <a:t>хайболе</a:t>
            </a:r>
            <a:endParaRPr lang="ru-RU" sz="9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934906"/>
            <a:ext cx="3263899" cy="1015663"/>
          </a:xfrm>
          <a:prstGeom prst="rect">
            <a:avLst/>
          </a:prstGeom>
          <a:noFill/>
        </p:spPr>
        <p:txBody>
          <a:bodyPr wrap="square" rtlCol="0">
            <a:spAutoFit/>
          </a:bodyPr>
          <a:lstStyle/>
          <a:p>
            <a:r>
              <a:rPr lang="ru-RU" sz="1000" dirty="0"/>
              <a:t>1. Тема коктейля: 69420$</a:t>
            </a:r>
            <a:br>
              <a:rPr lang="ru-RU" sz="1000" dirty="0"/>
            </a:br>
            <a:r>
              <a:rPr lang="ru-RU" sz="1000" dirty="0"/>
              <a:t>2. Запрещено использование текилы и бурбона.</a:t>
            </a:r>
            <a:br>
              <a:rPr lang="ru-RU" sz="1000" dirty="0"/>
            </a:br>
            <a:r>
              <a:rPr lang="ru-RU" sz="1000" dirty="0"/>
              <a:t>3. Коктейль должен быть зеленого цвета.</a:t>
            </a:r>
            <a:br>
              <a:rPr lang="ru-RU" sz="1000" dirty="0"/>
            </a:br>
            <a:r>
              <a:rPr lang="ru-RU" sz="1000" dirty="0"/>
              <a:t>4. Название коктейля должно </a:t>
            </a:r>
            <a:r>
              <a:rPr lang="ru-RU" sz="1000" dirty="0" err="1"/>
              <a:t>сосдержать</a:t>
            </a:r>
            <a:r>
              <a:rPr lang="ru-RU" sz="1000" dirty="0"/>
              <a:t>: «руб.»</a:t>
            </a:r>
            <a:br>
              <a:rPr lang="ru-RU" sz="1000" dirty="0"/>
            </a:br>
            <a:r>
              <a:rPr lang="ru-RU" sz="1000" dirty="0"/>
              <a:t>5. История коктейля должна начинаться фразой: «Я редко захожу в </a:t>
            </a:r>
            <a:r>
              <a:rPr lang="ru-RU" sz="1000" dirty="0" err="1"/>
              <a:t>твиттер</a:t>
            </a:r>
            <a:r>
              <a:rPr lang="ru-RU" sz="1000" dirty="0"/>
              <a:t>...»</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5">
            <a:extLst>
              <a:ext uri="{28A0092B-C50C-407E-A947-70E740481C1C}">
                <a14:useLocalDpi xmlns:a14="http://schemas.microsoft.com/office/drawing/2010/main" val="0"/>
              </a:ext>
            </a:extLst>
          </a:blip>
          <a:srcRect b="4374"/>
          <a:stretch/>
        </p:blipFill>
        <p:spPr>
          <a:xfrm>
            <a:off x="831752" y="2284748"/>
            <a:ext cx="3263899" cy="4169265"/>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609759" y="192102"/>
            <a:ext cx="3924472"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@dmitriy_yacikman</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8692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C5CEA5F6-DCE8-4D1D-A073-02F3D2E9E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969" y="2410127"/>
            <a:ext cx="2963464" cy="3704330"/>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204447" y="821702"/>
            <a:ext cx="4643717" cy="5755422"/>
          </a:xfrm>
          <a:prstGeom prst="rect">
            <a:avLst/>
          </a:prstGeom>
          <a:noFill/>
        </p:spPr>
        <p:txBody>
          <a:bodyPr wrap="square" rtlCol="0">
            <a:spAutoFit/>
          </a:bodyPr>
          <a:lstStyle/>
          <a:p>
            <a:r>
              <a:rPr lang="ru-RU" sz="800" dirty="0" err="1"/>
              <a:t>Mad</a:t>
            </a:r>
            <a:r>
              <a:rPr lang="ru-RU" sz="800" dirty="0"/>
              <a:t> </a:t>
            </a:r>
            <a:r>
              <a:rPr lang="ru-RU" sz="800" dirty="0" err="1"/>
              <a:t>Honey</a:t>
            </a:r>
            <a:br>
              <a:rPr lang="ru-RU" sz="800" dirty="0"/>
            </a:br>
            <a:r>
              <a:rPr lang="ru-RU" sz="800" dirty="0"/>
              <a:t>⠀</a:t>
            </a:r>
            <a:br>
              <a:rPr lang="ru-RU" sz="800" dirty="0"/>
            </a:br>
            <a:r>
              <a:rPr lang="ru-RU" sz="800" dirty="0"/>
              <a:t>«Я уже говорил тебе, что такое безумие? Безумие — это точное повторение одного и того же действия раз за разом в надежде на изменение. Это. Есть. Безумие»</a:t>
            </a:r>
            <a:br>
              <a:rPr lang="ru-RU" sz="800" dirty="0"/>
            </a:br>
            <a:r>
              <a:rPr lang="ru-RU" sz="800" dirty="0"/>
              <a:t>⠀</a:t>
            </a:r>
            <a:br>
              <a:rPr lang="ru-RU" sz="800" dirty="0"/>
            </a:br>
            <a:r>
              <a:rPr lang="ru-RU" sz="800" dirty="0"/>
              <a:t>…</a:t>
            </a:r>
            <a:br>
              <a:rPr lang="ru-RU" sz="800" dirty="0"/>
            </a:br>
            <a:r>
              <a:rPr lang="ru-RU" sz="800" dirty="0"/>
              <a:t>⠀</a:t>
            </a:r>
            <a:br>
              <a:rPr lang="ru-RU" sz="800" dirty="0"/>
            </a:br>
            <a:r>
              <a:rPr lang="ru-RU" sz="800" dirty="0"/>
              <a:t>Гималаи.</a:t>
            </a:r>
            <a:br>
              <a:rPr lang="ru-RU" sz="800" dirty="0"/>
            </a:br>
            <a:r>
              <a:rPr lang="ru-RU" sz="800" dirty="0"/>
              <a:t>⠀</a:t>
            </a:r>
            <a:br>
              <a:rPr lang="ru-RU" sz="800" dirty="0"/>
            </a:br>
            <a:r>
              <a:rPr lang="ru-RU" sz="800" dirty="0"/>
              <a:t>Я карабкаюсь в компании </a:t>
            </a:r>
            <a:r>
              <a:rPr lang="ru-RU" sz="800" dirty="0" err="1"/>
              <a:t>Кирана</a:t>
            </a:r>
            <a:r>
              <a:rPr lang="ru-RU" sz="800" dirty="0"/>
              <a:t> и ещё десяти людей народа </a:t>
            </a:r>
            <a:r>
              <a:rPr lang="ru-RU" sz="800" dirty="0" err="1"/>
              <a:t>Гурунги</a:t>
            </a:r>
            <a:r>
              <a:rPr lang="ru-RU" sz="800" dirty="0"/>
              <a:t> по отвесной скале высотой 2,5 тысяч метров.</a:t>
            </a:r>
            <a:br>
              <a:rPr lang="ru-RU" sz="800" dirty="0"/>
            </a:br>
            <a:r>
              <a:rPr lang="ru-RU" sz="800" dirty="0"/>
              <a:t>Осматриваюсь по сторонам: белоснежные вершины гор, окутанные туманом.</a:t>
            </a:r>
            <a:br>
              <a:rPr lang="ru-RU" sz="800" dirty="0"/>
            </a:br>
            <a:r>
              <a:rPr lang="ru-RU" sz="800" dirty="0"/>
              <a:t>Смотрю под ноги, еще раз понимаю, насколько мы высоко.</a:t>
            </a:r>
            <a:br>
              <a:rPr lang="ru-RU" sz="800" dirty="0"/>
            </a:br>
            <a:r>
              <a:rPr lang="ru-RU" sz="800" dirty="0"/>
              <a:t>«Я поднимаюсь по лестнице, сотканной из сотни длинных тонких полосок бамбука?» — промелькнула мысль у меня в голове.</a:t>
            </a:r>
            <a:br>
              <a:rPr lang="ru-RU" sz="800" dirty="0"/>
            </a:br>
            <a:r>
              <a:rPr lang="ru-RU" sz="800" dirty="0"/>
              <a:t>Не успел я ее осознать, как мимо нас пронеслась лавина, сметая редкие деревья на своем пути.</a:t>
            </a:r>
            <a:br>
              <a:rPr lang="ru-RU" sz="800" dirty="0"/>
            </a:br>
            <a:r>
              <a:rPr lang="ru-RU" sz="800" dirty="0"/>
              <a:t>Перевожу дух. Делаю еще один шаг.</a:t>
            </a:r>
            <a:br>
              <a:rPr lang="ru-RU" sz="800" dirty="0"/>
            </a:br>
            <a:r>
              <a:rPr lang="ru-RU" sz="800" dirty="0" err="1"/>
              <a:t>Киран</a:t>
            </a:r>
            <a:r>
              <a:rPr lang="ru-RU" sz="800" dirty="0"/>
              <a:t> поднимает руку, все резко останавливаются.</a:t>
            </a:r>
            <a:br>
              <a:rPr lang="ru-RU" sz="800" dirty="0"/>
            </a:br>
            <a:r>
              <a:rPr lang="ru-RU" sz="800" dirty="0"/>
              <a:t>Слышу жужжание, сравнимое со звуком вертолета, поворачиваю голову направо и вижу огромный улей. Человек, стоящий около меня, размахивает длинной палкой прямо около моей головы. Еще один удар — огромный кусок соты падает в заранее подготовленную корзину.</a:t>
            </a:r>
            <a:br>
              <a:rPr lang="ru-RU" sz="800" dirty="0"/>
            </a:br>
            <a:r>
              <a:rPr lang="ru-RU" sz="800" dirty="0"/>
              <a:t>Жужжание усиливается, пчелы поняли, зачем пришли огромные существа с палками. Укус, еще один. Паника начинает захватывать весь мой разум, но спокойные лица моих спутников заставляют сосредоточиться.</a:t>
            </a:r>
            <a:br>
              <a:rPr lang="ru-RU" sz="800" dirty="0"/>
            </a:br>
            <a:r>
              <a:rPr lang="ru-RU" sz="800" dirty="0"/>
              <a:t>Казалось, это длилось вечность. Когда наконец последняя корзина наполнилась, мы стали спускаться.</a:t>
            </a:r>
            <a:br>
              <a:rPr lang="ru-RU" sz="800" dirty="0"/>
            </a:br>
            <a:r>
              <a:rPr lang="ru-RU" sz="800" dirty="0"/>
              <a:t>По дороге спрашиваю, что это вообще было. Все смеются: «Охота на безумный мед, мы же говорили тебе!». Активно пытаюсь вспомнить, когда я упустил эту информацию.</a:t>
            </a:r>
            <a:br>
              <a:rPr lang="ru-RU" sz="800" dirty="0"/>
            </a:br>
            <a:r>
              <a:rPr lang="ru-RU" sz="800" dirty="0"/>
              <a:t>...</a:t>
            </a:r>
            <a:br>
              <a:rPr lang="ru-RU" sz="800" dirty="0"/>
            </a:br>
            <a:r>
              <a:rPr lang="ru-RU" sz="800" dirty="0"/>
              <a:t>После сытного непальского ужина, </a:t>
            </a:r>
            <a:r>
              <a:rPr lang="ru-RU" sz="800" dirty="0" err="1"/>
              <a:t>Киран</a:t>
            </a:r>
            <a:r>
              <a:rPr lang="ru-RU" sz="800" dirty="0"/>
              <a:t> протянул мне баночку с медом: «Ни один турист еще не понял, зачем мы рискуем собственной жизнью ради меда. Называют это безумием. Посмотрим, что скажешь ты, когда попробуешь его.»</a:t>
            </a:r>
            <a:br>
              <a:rPr lang="ru-RU" sz="800" dirty="0"/>
            </a:br>
            <a:r>
              <a:rPr lang="ru-RU" sz="800" dirty="0"/>
              <a:t>⠀</a:t>
            </a:r>
            <a:br>
              <a:rPr lang="ru-RU" sz="800" dirty="0"/>
            </a:br>
            <a:r>
              <a:rPr lang="ru-RU" sz="800" dirty="0"/>
              <a:t>...</a:t>
            </a:r>
            <a:br>
              <a:rPr lang="ru-RU" sz="800" dirty="0"/>
            </a:br>
            <a:r>
              <a:rPr lang="ru-RU" sz="800" dirty="0"/>
              <a:t>⠀</a:t>
            </a:r>
            <a:br>
              <a:rPr lang="ru-RU" sz="800" dirty="0"/>
            </a:br>
            <a:r>
              <a:rPr lang="ru-RU" sz="800" dirty="0"/>
              <a:t>Открываю глаза, перевожу дыхание. Что это было, черт возьми?</a:t>
            </a:r>
            <a:br>
              <a:rPr lang="ru-RU" sz="800" dirty="0"/>
            </a:br>
            <a:r>
              <a:rPr lang="ru-RU" sz="800" dirty="0"/>
              <a:t>Смотрю в экран телефона, вижу уведомление от старого друга, предка древнего непальского племени: «Когда в гости, дружище?»</a:t>
            </a:r>
            <a:br>
              <a:rPr lang="ru-RU" sz="800" dirty="0"/>
            </a:br>
            <a:r>
              <a:rPr lang="ru-RU" sz="800" dirty="0"/>
              <a:t>«Жизнь — это кома, я скоро проснусь» — звучит у меня в голове.</a:t>
            </a:r>
            <a:br>
              <a:rPr lang="ru-RU" sz="800" dirty="0"/>
            </a:br>
            <a:r>
              <a:rPr lang="ru-RU" sz="800" dirty="0"/>
              <a:t>⠀</a:t>
            </a:r>
            <a:br>
              <a:rPr lang="ru-RU" sz="800" dirty="0"/>
            </a:br>
            <a:r>
              <a:rPr lang="ru-RU" sz="800" dirty="0"/>
              <a:t>Теперь я точно хочу в Непал.</a:t>
            </a:r>
            <a:br>
              <a:rPr lang="ru-RU" sz="800" dirty="0"/>
            </a:br>
            <a:r>
              <a:rPr lang="ru-RU" sz="800" dirty="0"/>
              <a:t>⠀</a:t>
            </a:r>
            <a:br>
              <a:rPr lang="ru-RU" sz="800" dirty="0"/>
            </a:br>
            <a:r>
              <a:rPr lang="ru-RU" sz="800" dirty="0" err="1"/>
              <a:t>Dream</a:t>
            </a:r>
            <a:r>
              <a:rPr lang="ru-RU" sz="800" dirty="0"/>
              <a:t> catch3r</a:t>
            </a:r>
            <a:br>
              <a:rPr lang="ru-RU" sz="800" dirty="0"/>
            </a:br>
            <a:r>
              <a:rPr lang="ru-RU" sz="800" dirty="0" err="1"/>
              <a:t>Jameson</a:t>
            </a:r>
            <a:r>
              <a:rPr lang="ru-RU" sz="800" dirty="0"/>
              <a:t> – 40 мл</a:t>
            </a:r>
            <a:br>
              <a:rPr lang="ru-RU" sz="800" dirty="0"/>
            </a:br>
            <a:r>
              <a:rPr lang="ru-RU" sz="800" dirty="0" err="1"/>
              <a:t>Кордиал</a:t>
            </a:r>
            <a:r>
              <a:rPr lang="ru-RU" sz="800" dirty="0"/>
              <a:t> из карри и меда – 40 мл</a:t>
            </a:r>
            <a:br>
              <a:rPr lang="ru-RU" sz="800" dirty="0"/>
            </a:br>
            <a:r>
              <a:rPr lang="ru-RU" sz="800" dirty="0"/>
              <a:t>⠀</a:t>
            </a:r>
            <a:br>
              <a:rPr lang="ru-RU" sz="800" dirty="0"/>
            </a:br>
            <a:r>
              <a:rPr lang="ru-RU" sz="800" dirty="0"/>
              <a:t>За помощь в реализации спасибо </a:t>
            </a:r>
            <a:r>
              <a:rPr lang="ru-RU" sz="800" dirty="0" err="1"/>
              <a:t>другалечку</a:t>
            </a:r>
            <a:r>
              <a:rPr lang="ru-RU" sz="800" dirty="0"/>
              <a:t> </a:t>
            </a:r>
            <a:r>
              <a:rPr lang="ru-RU" sz="800" dirty="0">
                <a:hlinkClick r:id="rId3"/>
              </a:rPr>
              <a:t>@artemy_bandit.gatsbys_bar</a:t>
            </a:r>
            <a:endParaRPr lang="ru-RU" sz="8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854221"/>
            <a:ext cx="3263899" cy="1323439"/>
          </a:xfrm>
          <a:prstGeom prst="rect">
            <a:avLst/>
          </a:prstGeom>
          <a:noFill/>
        </p:spPr>
        <p:txBody>
          <a:bodyPr wrap="square" rtlCol="0">
            <a:spAutoFit/>
          </a:bodyPr>
          <a:lstStyle/>
          <a:p>
            <a:r>
              <a:rPr lang="ru-RU" sz="1000" dirty="0"/>
              <a:t>1. Тема коктейля: «</a:t>
            </a:r>
            <a:r>
              <a:rPr lang="ru-RU" sz="1000" dirty="0" err="1"/>
              <a:t>Mad</a:t>
            </a:r>
            <a:r>
              <a:rPr lang="ru-RU" sz="1000" dirty="0"/>
              <a:t> </a:t>
            </a:r>
            <a:r>
              <a:rPr lang="ru-RU" sz="1000" dirty="0" err="1"/>
              <a:t>Honey</a:t>
            </a:r>
            <a:r>
              <a:rPr lang="ru-RU" sz="1000" dirty="0"/>
              <a:t>».</a:t>
            </a:r>
            <a:br>
              <a:rPr lang="ru-RU" sz="1000" dirty="0"/>
            </a:br>
            <a:r>
              <a:rPr lang="ru-RU" sz="1000" dirty="0"/>
              <a:t>2. Использовать джин — запрещено.</a:t>
            </a:r>
            <a:br>
              <a:rPr lang="ru-RU" sz="1000" dirty="0"/>
            </a:br>
            <a:r>
              <a:rPr lang="ru-RU" sz="1000" dirty="0"/>
              <a:t>3. Допускается использование только таких алкогольных напитков, которые поставляются в бутылках из зеленого стекла.</a:t>
            </a:r>
            <a:br>
              <a:rPr lang="ru-RU" sz="1000" dirty="0"/>
            </a:br>
            <a:r>
              <a:rPr lang="ru-RU" sz="1000" dirty="0"/>
              <a:t>4. Название коктейля должно быть с цифрами.</a:t>
            </a:r>
            <a:br>
              <a:rPr lang="ru-RU" sz="1000" dirty="0"/>
            </a:br>
            <a:r>
              <a:rPr lang="ru-RU" sz="1000" dirty="0"/>
              <a:t>5. История коктейля должна заканчиваться фразой: «Теперь я точно хочу в Непал.»</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831752" y="2177660"/>
            <a:ext cx="3263899" cy="4169265"/>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205001" y="192102"/>
            <a:ext cx="4733988"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@belozerov.gatsbys_bar</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7584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9305C4FA-CED1-48FD-BEAD-84F7A21FA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83" y="2580715"/>
            <a:ext cx="2924175" cy="2933700"/>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00283" y="3215278"/>
            <a:ext cx="4643717" cy="707886"/>
          </a:xfrm>
          <a:prstGeom prst="rect">
            <a:avLst/>
          </a:prstGeom>
          <a:noFill/>
        </p:spPr>
        <p:txBody>
          <a:bodyPr wrap="square" rtlCol="0">
            <a:spAutoFit/>
          </a:bodyPr>
          <a:lstStyle/>
          <a:p>
            <a:r>
              <a:rPr lang="ru-RU" sz="1000" dirty="0"/>
              <a:t>Итак, на часах уже 9.41, ровно через минуту наш рейс покинет крайний слой атмосферы.</a:t>
            </a:r>
            <a:br>
              <a:rPr lang="ru-RU" sz="1000" dirty="0"/>
            </a:br>
            <a:r>
              <a:rPr lang="ru-RU" sz="1000" dirty="0"/>
              <a:t>Первый в космосе бар не плохо, правда?</a:t>
            </a:r>
            <a:br>
              <a:rPr lang="ru-RU" sz="1000" dirty="0"/>
            </a:br>
            <a:r>
              <a:rPr lang="ru-RU" sz="1000" dirty="0"/>
              <a:t>Я не многословный, но я приглашаю тебя,.</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975187" y="854220"/>
            <a:ext cx="3263899" cy="1169551"/>
          </a:xfrm>
          <a:prstGeom prst="rect">
            <a:avLst/>
          </a:prstGeom>
          <a:noFill/>
        </p:spPr>
        <p:txBody>
          <a:bodyPr wrap="square" rtlCol="0">
            <a:spAutoFit/>
          </a:bodyPr>
          <a:lstStyle/>
          <a:p>
            <a:r>
              <a:rPr lang="ru-RU" sz="1000" dirty="0"/>
              <a:t>1. Тема коктейля: «9:41»</a:t>
            </a:r>
            <a:br>
              <a:rPr lang="ru-RU" sz="1000" dirty="0"/>
            </a:br>
            <a:r>
              <a:rPr lang="ru-RU" sz="1000" dirty="0"/>
              <a:t>2. Стиль коктейля — минимализм.</a:t>
            </a:r>
            <a:br>
              <a:rPr lang="ru-RU" sz="1000" dirty="0"/>
            </a:br>
            <a:r>
              <a:rPr lang="ru-RU" sz="1000" dirty="0"/>
              <a:t>3. Название коктейля — один из цветов техники </a:t>
            </a:r>
            <a:r>
              <a:rPr lang="ru-RU" sz="1000" dirty="0" err="1"/>
              <a:t>Apple</a:t>
            </a:r>
            <a:r>
              <a:rPr lang="ru-RU" sz="1000" dirty="0"/>
              <a:t>.</a:t>
            </a:r>
            <a:br>
              <a:rPr lang="ru-RU" sz="1000" dirty="0"/>
            </a:br>
            <a:r>
              <a:rPr lang="ru-RU" sz="1000" dirty="0"/>
              <a:t>4. В коктейле должны быть использованы минимум 2 азиатских ингредиента.</a:t>
            </a:r>
            <a:br>
              <a:rPr lang="ru-RU" sz="1000" dirty="0"/>
            </a:br>
            <a:r>
              <a:rPr lang="ru-RU" sz="1000" dirty="0"/>
              <a:t>5. История коктейля должна начинаться с фразы: «Посмотрите на время, уже 9:41..»</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17320" y="2402159"/>
            <a:ext cx="3263899" cy="329081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723577" y="158768"/>
            <a:ext cx="3696846" cy="584775"/>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4">
                  <a:extLst>
                    <a:ext uri="{A12FA001-AC4F-418D-AE19-62706E023703}">
                      <ahyp:hlinkClr xmlns:ahyp="http://schemas.microsoft.com/office/drawing/2018/hyperlinkcolor" val="tx"/>
                    </a:ext>
                  </a:extLst>
                </a:hlinkClick>
              </a:rPr>
              <a:t>alexandra.bolgert</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1599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B940273F-744B-434E-902A-2B9B1BA79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136" y="2410127"/>
            <a:ext cx="2761129" cy="2761129"/>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2177661"/>
            <a:ext cx="4410635" cy="3170099"/>
          </a:xfrm>
          <a:prstGeom prst="rect">
            <a:avLst/>
          </a:prstGeom>
          <a:noFill/>
        </p:spPr>
        <p:txBody>
          <a:bodyPr wrap="square" rtlCol="0">
            <a:spAutoFit/>
          </a:bodyPr>
          <a:lstStyle/>
          <a:p>
            <a:r>
              <a:rPr lang="ru-RU" sz="1000" dirty="0"/>
              <a:t>Железнодорожная вода</a:t>
            </a:r>
            <a:br>
              <a:rPr lang="ru-RU" sz="1000" dirty="0"/>
            </a:br>
            <a:br>
              <a:rPr lang="ru-RU" sz="1000" dirty="0"/>
            </a:br>
            <a:r>
              <a:rPr lang="ru-RU" sz="1000" dirty="0"/>
              <a:t>Джин </a:t>
            </a:r>
            <a:r>
              <a:rPr lang="ru-RU" sz="1000" dirty="0" err="1"/>
              <a:t>sloe</a:t>
            </a:r>
            <a:r>
              <a:rPr lang="ru-RU" sz="1000" dirty="0"/>
              <a:t> 35</a:t>
            </a:r>
            <a:br>
              <a:rPr lang="ru-RU" sz="1000" dirty="0"/>
            </a:br>
            <a:r>
              <a:rPr lang="ru-RU" sz="1000" dirty="0" err="1"/>
              <a:t>Сухои</a:t>
            </a:r>
            <a:r>
              <a:rPr lang="ru-RU" sz="1000" dirty="0"/>
              <a:t>̆ вермут 20</a:t>
            </a:r>
            <a:br>
              <a:rPr lang="ru-RU" sz="1000" dirty="0"/>
            </a:br>
            <a:r>
              <a:rPr lang="ru-RU" sz="1000" dirty="0" err="1"/>
              <a:t>Настойка</a:t>
            </a:r>
            <a:r>
              <a:rPr lang="ru-RU" sz="1000" dirty="0"/>
              <a:t> вишня 10</a:t>
            </a:r>
            <a:br>
              <a:rPr lang="ru-RU" sz="1000" dirty="0"/>
            </a:br>
            <a:r>
              <a:rPr lang="ru-RU" sz="1000" dirty="0"/>
              <a:t>Белок 20</a:t>
            </a:r>
            <a:br>
              <a:rPr lang="ru-RU" sz="1000" dirty="0"/>
            </a:br>
            <a:r>
              <a:rPr lang="ru-RU" sz="1000" dirty="0"/>
              <a:t>Лимон </a:t>
            </a:r>
            <a:r>
              <a:rPr lang="ru-RU" sz="1000" dirty="0" err="1"/>
              <a:t>Фреш</a:t>
            </a:r>
            <a:r>
              <a:rPr lang="ru-RU" sz="1000" dirty="0"/>
              <a:t> 10</a:t>
            </a:r>
            <a:br>
              <a:rPr lang="ru-RU" sz="1000" dirty="0"/>
            </a:br>
            <a:r>
              <a:rPr lang="ru-RU" sz="1000" dirty="0"/>
              <a:t>Табаско 1-2 </a:t>
            </a:r>
            <a:r>
              <a:rPr lang="ru-RU" sz="1000" dirty="0" err="1"/>
              <a:t>деша</a:t>
            </a:r>
            <a:br>
              <a:rPr lang="ru-RU" sz="1000" dirty="0"/>
            </a:br>
            <a:r>
              <a:rPr lang="ru-RU" sz="1000" dirty="0" err="1"/>
              <a:t>Жидкии</a:t>
            </a:r>
            <a:r>
              <a:rPr lang="ru-RU" sz="1000" dirty="0"/>
              <a:t>̆ дым 1-2 </a:t>
            </a:r>
            <a:r>
              <a:rPr lang="ru-RU" sz="1000" dirty="0" err="1"/>
              <a:t>деша</a:t>
            </a:r>
            <a:br>
              <a:rPr lang="ru-RU" sz="1000" dirty="0"/>
            </a:br>
            <a:br>
              <a:rPr lang="ru-RU" sz="1000" dirty="0"/>
            </a:br>
            <a:r>
              <a:rPr lang="ru-RU" sz="1000" dirty="0"/>
              <a:t>Железнодорожная вода...</a:t>
            </a:r>
            <a:br>
              <a:rPr lang="ru-RU" sz="1000" dirty="0"/>
            </a:br>
            <a:r>
              <a:rPr lang="ru-RU" sz="1000" dirty="0"/>
              <a:t>Зима 1980-1981 гг. проходила для Бориса Гребенщикова в Комарове, что под Питером, в дачном домике недалеко от ж/ж станции... Легкая фанерная конструкция топилась </a:t>
            </a:r>
            <a:r>
              <a:rPr lang="ru-RU" sz="1000" dirty="0" err="1"/>
              <a:t>буржуйкои</a:t>
            </a:r>
            <a:r>
              <a:rPr lang="ru-RU" sz="1000" dirty="0"/>
              <a:t>̆ и согревалась </a:t>
            </a:r>
            <a:r>
              <a:rPr lang="ru-RU" sz="1000" dirty="0" err="1"/>
              <a:t>тёплои</a:t>
            </a:r>
            <a:r>
              <a:rPr lang="ru-RU" sz="1000" dirty="0"/>
              <a:t>̆, </a:t>
            </a:r>
            <a:r>
              <a:rPr lang="ru-RU" sz="1000" dirty="0" err="1"/>
              <a:t>душевнои</a:t>
            </a:r>
            <a:r>
              <a:rPr lang="ru-RU" sz="1000" dirty="0"/>
              <a:t>̆ </a:t>
            </a:r>
            <a:r>
              <a:rPr lang="ru-RU" sz="1000" dirty="0" err="1"/>
              <a:t>компаниеи</a:t>
            </a:r>
            <a:r>
              <a:rPr lang="ru-RU" sz="1000" dirty="0"/>
              <a:t>̆ Ленинградского рок-клуба, которая заглядывала к нему «на </a:t>
            </a:r>
            <a:r>
              <a:rPr lang="ru-RU" sz="1000" dirty="0" err="1"/>
              <a:t>огонёк</a:t>
            </a:r>
            <a:r>
              <a:rPr lang="ru-RU" sz="1000" dirty="0"/>
              <a:t>» помузицировать и совершить сакральное возведение </a:t>
            </a:r>
            <a:r>
              <a:rPr lang="ru-RU" sz="1000" dirty="0" err="1"/>
              <a:t>снежнои</a:t>
            </a:r>
            <a:r>
              <a:rPr lang="ru-RU" sz="1000" dirty="0"/>
              <a:t>̆ бабы, сопровождаемое ритуальными плясками и песнями! Именно в </a:t>
            </a:r>
            <a:r>
              <a:rPr lang="ru-RU" sz="1000" dirty="0" err="1"/>
              <a:t>этои</a:t>
            </a:r>
            <a:r>
              <a:rPr lang="ru-RU" sz="1000" dirty="0"/>
              <a:t>̆ атмосфере родилась песня «Железнодорожная вода» с «Синего альбома»... И так же, в </a:t>
            </a:r>
            <a:r>
              <a:rPr lang="ru-RU" sz="1000" dirty="0" err="1"/>
              <a:t>весёлои</a:t>
            </a:r>
            <a:r>
              <a:rPr lang="ru-RU" sz="1000" dirty="0"/>
              <a:t>̆, </a:t>
            </a:r>
            <a:r>
              <a:rPr lang="ru-RU" sz="1000" dirty="0" err="1"/>
              <a:t>уютнои</a:t>
            </a:r>
            <a:r>
              <a:rPr lang="ru-RU" sz="1000" dirty="0"/>
              <a:t>̆, </a:t>
            </a:r>
            <a:r>
              <a:rPr lang="ru-RU" sz="1000" dirty="0" err="1"/>
              <a:t>тёплои</a:t>
            </a:r>
            <a:r>
              <a:rPr lang="ru-RU" sz="1000" dirty="0"/>
              <a:t>̆ обстановке </a:t>
            </a:r>
            <a:r>
              <a:rPr lang="ru-RU" sz="1000" dirty="0" err="1"/>
              <a:t>КоЛоМаН</a:t>
            </a:r>
            <a:r>
              <a:rPr lang="ru-RU" sz="1000" dirty="0"/>
              <a:t> </a:t>
            </a:r>
            <a:r>
              <a:rPr lang="ru-RU" sz="1000" dirty="0" err="1"/>
              <a:t>БаРа</a:t>
            </a:r>
            <a:r>
              <a:rPr lang="ru-RU" sz="1000" dirty="0"/>
              <a:t> возник </a:t>
            </a:r>
            <a:r>
              <a:rPr lang="ru-RU" sz="1000" dirty="0" err="1"/>
              <a:t>коктейль</a:t>
            </a:r>
            <a:r>
              <a:rPr lang="ru-RU" sz="1000" dirty="0"/>
              <a:t>, </a:t>
            </a:r>
            <a:r>
              <a:rPr lang="ru-RU" sz="1000" dirty="0" err="1"/>
              <a:t>которыи</a:t>
            </a:r>
            <a:r>
              <a:rPr lang="ru-RU" sz="1000" dirty="0"/>
              <a:t>̆ я назвала «Железнодорожная вода»!</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854221"/>
            <a:ext cx="3263899" cy="1015663"/>
          </a:xfrm>
          <a:prstGeom prst="rect">
            <a:avLst/>
          </a:prstGeom>
          <a:noFill/>
        </p:spPr>
        <p:txBody>
          <a:bodyPr wrap="square" rtlCol="0">
            <a:spAutoFit/>
          </a:bodyPr>
          <a:lstStyle/>
          <a:p>
            <a:r>
              <a:rPr lang="ru-RU" sz="1000" dirty="0"/>
              <a:t>1. Тема коктейля: «Рок 80-х годов».</a:t>
            </a:r>
            <a:br>
              <a:rPr lang="ru-RU" sz="1000" dirty="0"/>
            </a:br>
            <a:r>
              <a:rPr lang="ru-RU" sz="1000" dirty="0"/>
              <a:t>2. В коктейле обязательно использовать джин.</a:t>
            </a:r>
            <a:br>
              <a:rPr lang="ru-RU" sz="1000" dirty="0"/>
            </a:br>
            <a:r>
              <a:rPr lang="ru-RU" sz="1000" dirty="0"/>
              <a:t>3. Использование </a:t>
            </a:r>
            <a:r>
              <a:rPr lang="ru-RU" sz="1000" dirty="0" err="1"/>
              <a:t>биттеров</a:t>
            </a:r>
            <a:r>
              <a:rPr lang="ru-RU" sz="1000" dirty="0"/>
              <a:t> и сиропов — запрещено.</a:t>
            </a:r>
            <a:br>
              <a:rPr lang="ru-RU" sz="1000" dirty="0"/>
            </a:br>
            <a:r>
              <a:rPr lang="ru-RU" sz="1000" dirty="0"/>
              <a:t>4. Название коктейля — название песни.</a:t>
            </a:r>
            <a:br>
              <a:rPr lang="ru-RU" sz="1000" dirty="0"/>
            </a:br>
            <a:r>
              <a:rPr lang="ru-RU" sz="1000" dirty="0"/>
              <a:t>5. История коктейля должна затрагивать Ленинградский Рок-Клуб.</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2" y="2177661"/>
            <a:ext cx="3263899" cy="3170100"/>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249002" y="158768"/>
            <a:ext cx="2776722" cy="584775"/>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4">
                  <a:extLst>
                    <a:ext uri="{A12FA001-AC4F-418D-AE19-62706E023703}">
                      <ahyp:hlinkClr xmlns:ahyp="http://schemas.microsoft.com/office/drawing/2018/hyperlinkcolor" val="tx"/>
                    </a:ext>
                  </a:extLst>
                </a:hlinkClick>
              </a:rPr>
              <a:t>bar_bossaaa</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4009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79E380D7-62E6-414F-B875-2F1FC15F3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98" y="2252952"/>
            <a:ext cx="2228850" cy="3971925"/>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317263" y="2074783"/>
            <a:ext cx="4643717" cy="2708434"/>
          </a:xfrm>
          <a:prstGeom prst="rect">
            <a:avLst/>
          </a:prstGeom>
          <a:noFill/>
        </p:spPr>
        <p:txBody>
          <a:bodyPr wrap="square" rtlCol="0">
            <a:spAutoFit/>
          </a:bodyPr>
          <a:lstStyle/>
          <a:p>
            <a:r>
              <a:rPr lang="ru-RU" sz="1000" dirty="0"/>
              <a:t>ЛЮБЛЮ ИСПОЛЬЗОВАТЬ СЛОВО «ИСПОЛЬЗОВАТЬ»</a:t>
            </a:r>
            <a:br>
              <a:rPr lang="ru-RU" sz="1000" dirty="0"/>
            </a:br>
            <a:br>
              <a:rPr lang="ru-RU" sz="1000" dirty="0"/>
            </a:br>
            <a:r>
              <a:rPr lang="ru-RU" sz="1000" dirty="0"/>
              <a:t>спасибо </a:t>
            </a:r>
            <a:r>
              <a:rPr lang="ru-RU" sz="1000" dirty="0">
                <a:hlinkClick r:id="rId3"/>
              </a:rPr>
              <a:t>@drinkhacker.ru</a:t>
            </a:r>
            <a:r>
              <a:rPr lang="ru-RU" sz="1000" dirty="0"/>
              <a:t> за возможность улыбнуться серьёзной мордой и набраться сил в </a:t>
            </a:r>
            <a:r>
              <a:rPr lang="ru-RU" sz="1000" dirty="0" err="1"/>
              <a:t>междуконкурсье</a:t>
            </a:r>
            <a:r>
              <a:rPr lang="ru-RU" sz="1000" dirty="0"/>
              <a:t>, представив </a:t>
            </a:r>
            <a:r>
              <a:rPr lang="ru-RU" sz="1000" dirty="0" err="1"/>
              <a:t>крепач</a:t>
            </a:r>
            <a:r>
              <a:rPr lang="ru-RU" sz="1000" dirty="0"/>
              <a:t> под названием</a:t>
            </a:r>
            <a:br>
              <a:rPr lang="ru-RU" sz="1000" dirty="0"/>
            </a:br>
            <a:r>
              <a:rPr lang="ru-RU" sz="1000" dirty="0"/>
              <a:t>«Самый Неправильный НЕГРОНИ,</a:t>
            </a:r>
            <a:br>
              <a:rPr lang="ru-RU" sz="1000" dirty="0"/>
            </a:br>
            <a:r>
              <a:rPr lang="ru-RU" sz="1000" dirty="0"/>
              <a:t>но скорее всего нет — </a:t>
            </a:r>
            <a:r>
              <a:rPr lang="ru-RU" sz="1000" dirty="0" err="1"/>
              <a:t>коктЭйль</a:t>
            </a:r>
            <a:r>
              <a:rPr lang="ru-RU" sz="1000" dirty="0"/>
              <a:t>»:</a:t>
            </a:r>
            <a:br>
              <a:rPr lang="ru-RU" sz="1000" dirty="0"/>
            </a:br>
            <a:br>
              <a:rPr lang="ru-RU" sz="1000" dirty="0"/>
            </a:br>
            <a:r>
              <a:rPr lang="ru-RU" sz="1000" dirty="0"/>
              <a:t>1 унция — рома га[ONE]а </a:t>
            </a:r>
            <a:r>
              <a:rPr lang="ru-RU" sz="1000" dirty="0" err="1"/>
              <a:t>клаб</a:t>
            </a:r>
            <a:br>
              <a:rPr lang="ru-RU" sz="1000" dirty="0"/>
            </a:br>
            <a:r>
              <a:rPr lang="ru-RU" sz="1000" dirty="0"/>
              <a:t>2 унции — ликёра мин[TWO]</a:t>
            </a:r>
            <a:br>
              <a:rPr lang="ru-RU" sz="1000" dirty="0"/>
            </a:br>
            <a:r>
              <a:rPr lang="ru-RU" sz="1000" dirty="0"/>
              <a:t>1/3 бутылки [THREE]</a:t>
            </a:r>
            <a:r>
              <a:rPr lang="ru-RU" sz="1000" dirty="0" err="1"/>
              <a:t>занте</a:t>
            </a:r>
            <a:br>
              <a:rPr lang="ru-RU" sz="1000" dirty="0"/>
            </a:br>
            <a:br>
              <a:rPr lang="ru-RU" sz="1000" dirty="0"/>
            </a:br>
            <a:r>
              <a:rPr lang="ru-RU" sz="1000" dirty="0"/>
              <a:t>Это и есть MATH ROCK, просто попробуй на вкус!</a:t>
            </a:r>
            <a:br>
              <a:rPr lang="ru-RU" sz="1000" dirty="0"/>
            </a:br>
            <a:r>
              <a:rPr lang="ru-RU" sz="1000" dirty="0"/>
              <a:t>И может быть ты выживешь.</a:t>
            </a:r>
            <a:br>
              <a:rPr lang="ru-RU" sz="1000" dirty="0"/>
            </a:br>
            <a:br>
              <a:rPr lang="ru-RU" sz="1000" dirty="0"/>
            </a:br>
            <a:r>
              <a:rPr lang="ru-RU" sz="1000" dirty="0"/>
              <a:t>Но это не точно, конечно.</a:t>
            </a:r>
            <a:br>
              <a:rPr lang="ru-RU" sz="1000" dirty="0"/>
            </a:br>
            <a:br>
              <a:rPr lang="ru-RU" sz="1000" dirty="0"/>
            </a:br>
            <a:r>
              <a:rPr lang="ru-RU" sz="1000" dirty="0"/>
              <a:t>Скорее всего споёшь [как зря].</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854221"/>
            <a:ext cx="3263899" cy="1169551"/>
          </a:xfrm>
          <a:prstGeom prst="rect">
            <a:avLst/>
          </a:prstGeom>
          <a:noFill/>
        </p:spPr>
        <p:txBody>
          <a:bodyPr wrap="square" rtlCol="0">
            <a:spAutoFit/>
          </a:bodyPr>
          <a:lstStyle/>
          <a:p>
            <a:r>
              <a:rPr lang="ru-RU" sz="1000" dirty="0"/>
              <a:t>1. Тема коктейля: «</a:t>
            </a:r>
            <a:r>
              <a:rPr lang="ru-RU" sz="1000" dirty="0" err="1"/>
              <a:t>Math-rock</a:t>
            </a:r>
            <a:r>
              <a:rPr lang="ru-RU" sz="1000" dirty="0"/>
              <a:t>»</a:t>
            </a:r>
            <a:br>
              <a:rPr lang="ru-RU" sz="1000" dirty="0"/>
            </a:br>
            <a:r>
              <a:rPr lang="ru-RU" sz="1000" dirty="0"/>
              <a:t>2. Стиль коктейля — крепкий.</a:t>
            </a:r>
            <a:br>
              <a:rPr lang="ru-RU" sz="1000" dirty="0"/>
            </a:br>
            <a:r>
              <a:rPr lang="ru-RU" sz="1000" dirty="0"/>
              <a:t>3. Разрешается использовать только алкогольные напитки, в названии которых есть цифры.</a:t>
            </a:r>
            <a:br>
              <a:rPr lang="ru-RU" sz="1000" dirty="0"/>
            </a:br>
            <a:r>
              <a:rPr lang="ru-RU" sz="1000" dirty="0"/>
              <a:t>4. Название коктейля должно состоять из 8 слов.</a:t>
            </a:r>
            <a:br>
              <a:rPr lang="ru-RU" sz="1000" dirty="0"/>
            </a:br>
            <a:r>
              <a:rPr lang="ru-RU" sz="1000" dirty="0"/>
              <a:t>5. История коктейля должна начинаться с любого слова, которое начинается на букву М.</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1039832" y="2154283"/>
            <a:ext cx="2584982" cy="4169265"/>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278216" y="120694"/>
            <a:ext cx="2587567"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5">
                  <a:extLst>
                    <a:ext uri="{A12FA001-AC4F-418D-AE19-62706E023703}">
                      <ahyp:hlinkClr xmlns:ahyp="http://schemas.microsoft.com/office/drawing/2018/hyperlinkcolor" val="tx"/>
                    </a:ext>
                  </a:extLst>
                </a:hlinkClick>
              </a:rPr>
              <a:t>dima_rifm</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7909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BB563CB8-9A33-46C3-9674-16F3CE54E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008" y="2841599"/>
            <a:ext cx="2841386" cy="2841386"/>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1995" y="1413372"/>
            <a:ext cx="3442447" cy="4708981"/>
          </a:xfrm>
          <a:prstGeom prst="rect">
            <a:avLst/>
          </a:prstGeom>
          <a:noFill/>
        </p:spPr>
        <p:txBody>
          <a:bodyPr wrap="square" rtlCol="0">
            <a:spAutoFit/>
          </a:bodyPr>
          <a:lstStyle/>
          <a:p>
            <a:r>
              <a:rPr lang="ru-RU" sz="1000" dirty="0"/>
              <a:t>1024х768</a:t>
            </a:r>
            <a:br>
              <a:rPr lang="ru-RU" sz="1000" dirty="0"/>
            </a:br>
            <a:r>
              <a:rPr lang="ru-RU" sz="1000" dirty="0"/>
              <a:t>Как только видим эти цифры сразу начинает сводить "</a:t>
            </a:r>
            <a:r>
              <a:rPr lang="ru-RU" sz="1000" dirty="0" err="1"/>
              <a:t>олдскулы</a:t>
            </a:r>
            <a:r>
              <a:rPr lang="ru-RU" sz="1000" dirty="0"/>
              <a:t>".</a:t>
            </a:r>
            <a:br>
              <a:rPr lang="ru-RU" sz="1000" dirty="0"/>
            </a:br>
            <a:br>
              <a:rPr lang="ru-RU" sz="1000" dirty="0"/>
            </a:br>
            <a:r>
              <a:rPr lang="ru-RU" sz="1000" dirty="0"/>
              <a:t>И мелькают карты из третьего </a:t>
            </a:r>
            <a:r>
              <a:rPr lang="ru-RU" sz="1000" dirty="0" err="1"/>
              <a:t>варкрафта</a:t>
            </a:r>
            <a:r>
              <a:rPr lang="ru-RU" sz="1000" dirty="0"/>
              <a:t>, контры 1.6, первого андеграунда и слегка пожелтевшие мониторы.</a:t>
            </a:r>
            <a:br>
              <a:rPr lang="ru-RU" sz="1000" dirty="0"/>
            </a:br>
            <a:br>
              <a:rPr lang="ru-RU" sz="1000" dirty="0"/>
            </a:br>
            <a:r>
              <a:rPr lang="ru-RU" sz="1000" dirty="0"/>
              <a:t>Собственно как раз к истории. Дело было в конце 90х начале 00х. После школы все зависали в компьютерных клубах рубясь в КС и </a:t>
            </a:r>
            <a:r>
              <a:rPr lang="ru-RU" sz="1000" dirty="0" err="1"/>
              <a:t>Варкрафт</a:t>
            </a:r>
            <a:r>
              <a:rPr lang="ru-RU" sz="1000" dirty="0"/>
              <a:t> по сети.</a:t>
            </a:r>
            <a:br>
              <a:rPr lang="ru-RU" sz="1000" dirty="0"/>
            </a:br>
            <a:r>
              <a:rPr lang="ru-RU" sz="1000" dirty="0"/>
              <a:t>Ценник на час игры был немаленький, а вот администраторами там были парни студенты с которыми за "</a:t>
            </a:r>
            <a:r>
              <a:rPr lang="ru-RU" sz="1000" dirty="0" err="1"/>
              <a:t>Zip.Протокол</a:t>
            </a:r>
            <a:r>
              <a:rPr lang="ru-RU" sz="1000" dirty="0"/>
              <a:t>", можно было договориться и играть всю ночь. И вот в ход шли все деньги которые давали на обеды и компании по три пять человек в складчину, правдами и не правдами приносили бутылку "</a:t>
            </a:r>
            <a:r>
              <a:rPr lang="ru-RU" sz="1000" dirty="0" err="1"/>
              <a:t>Zip.Протокол</a:t>
            </a:r>
            <a:r>
              <a:rPr lang="ru-RU" sz="1000" dirty="0"/>
              <a:t>" в клуб и наслаждались виртуальной реальностью на ламповых мониторах.</a:t>
            </a:r>
            <a:br>
              <a:rPr lang="ru-RU" sz="1000" dirty="0"/>
            </a:br>
            <a:br>
              <a:rPr lang="ru-RU" sz="1000" dirty="0"/>
            </a:br>
            <a:r>
              <a:rPr lang="ru-RU" sz="1000" dirty="0"/>
              <a:t>И все было бы хорошо, но количество жидкой валюты перевалило количество твердой, что не понравилось руководству клуба. Именно от одноклассников я познакомился с первым в своей жизни коктейлем, но в компьютерном клубе я не разу не был, у меня дома была </a:t>
            </a:r>
            <a:r>
              <a:rPr lang="ru-RU" sz="1000" dirty="0" err="1"/>
              <a:t>Плейстейшен</a:t>
            </a:r>
            <a:r>
              <a:rPr lang="ru-RU" sz="1000" dirty="0"/>
              <a:t>)</a:t>
            </a:r>
            <a:br>
              <a:rPr lang="ru-RU" sz="1000" dirty="0"/>
            </a:br>
            <a:br>
              <a:rPr lang="ru-RU" sz="1000" dirty="0"/>
            </a:br>
            <a:r>
              <a:rPr lang="ru-RU" sz="1000" dirty="0"/>
              <a:t>Коктейль "</a:t>
            </a:r>
            <a:r>
              <a:rPr lang="ru-RU" sz="1000" dirty="0" err="1"/>
              <a:t>Zip.Протокол</a:t>
            </a:r>
            <a:r>
              <a:rPr lang="ru-RU" sz="1000" dirty="0"/>
              <a:t>"</a:t>
            </a:r>
            <a:br>
              <a:rPr lang="ru-RU" sz="1000" dirty="0"/>
            </a:br>
            <a:r>
              <a:rPr lang="ru-RU" sz="1000" dirty="0"/>
              <a:t>Портвейн Крымский 3года 100мл</a:t>
            </a:r>
            <a:br>
              <a:rPr lang="ru-RU" sz="1000" dirty="0"/>
            </a:br>
            <a:r>
              <a:rPr lang="ru-RU" sz="1000" dirty="0"/>
              <a:t>Кока Кола 0(Зеро) 100мл</a:t>
            </a:r>
            <a:br>
              <a:rPr lang="ru-RU" sz="1000" dirty="0"/>
            </a:br>
            <a:r>
              <a:rPr lang="ru-RU" sz="1000" dirty="0"/>
              <a:t>Полугодовалый виноград (Изюм) на закуску(</a:t>
            </a:r>
            <a:r>
              <a:rPr lang="ru-RU" sz="1000" dirty="0" err="1"/>
              <a:t>гарниш</a:t>
            </a:r>
            <a:r>
              <a:rPr lang="ru-RU" sz="1000" dirty="0"/>
              <a:t>)</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1027034"/>
            <a:ext cx="3263899" cy="1323439"/>
          </a:xfrm>
          <a:prstGeom prst="rect">
            <a:avLst/>
          </a:prstGeom>
          <a:noFill/>
        </p:spPr>
        <p:txBody>
          <a:bodyPr wrap="square" rtlCol="0">
            <a:spAutoFit/>
          </a:bodyPr>
          <a:lstStyle/>
          <a:p>
            <a:r>
              <a:rPr lang="ru-RU" sz="1000" dirty="0"/>
              <a:t>1. Тема коктейля: 1024x768</a:t>
            </a:r>
          </a:p>
          <a:p>
            <a:r>
              <a:rPr lang="ru-RU" sz="1000" dirty="0"/>
              <a:t>2. В коктейле разрешается использовать только тот алкоголь, в названии которого присутствуют цифры. </a:t>
            </a:r>
          </a:p>
          <a:p>
            <a:r>
              <a:rPr lang="ru-RU" sz="1000" dirty="0"/>
              <a:t>3. Использование сиропов — запрещено.</a:t>
            </a:r>
          </a:p>
          <a:p>
            <a:r>
              <a:rPr lang="ru-RU" sz="1000" dirty="0"/>
              <a:t>4. Название в названии коктейля должно быть использовано название (любого) расширения файла.</a:t>
            </a:r>
          </a:p>
          <a:p>
            <a:r>
              <a:rPr lang="ru-RU" sz="1000" dirty="0"/>
              <a:t>5. История коктейля должна заканчиваться фразой: «Но в компьютерном клубе я не был ни разу».</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2" y="2642595"/>
            <a:ext cx="3263899" cy="325618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751625" y="192102"/>
            <a:ext cx="3640740"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@alexpolkovnikov</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91781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7FED831-6102-49DC-AF31-57529ADF8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397" y="2841598"/>
            <a:ext cx="2841385" cy="2841385"/>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2067795"/>
            <a:ext cx="3442447" cy="3939540"/>
          </a:xfrm>
          <a:prstGeom prst="rect">
            <a:avLst/>
          </a:prstGeom>
          <a:noFill/>
        </p:spPr>
        <p:txBody>
          <a:bodyPr wrap="square" rtlCol="0">
            <a:spAutoFit/>
          </a:bodyPr>
          <a:lstStyle/>
          <a:p>
            <a:r>
              <a:rPr lang="ru-RU" sz="1000" dirty="0"/>
              <a:t>И так </a:t>
            </a:r>
            <a:r>
              <a:rPr lang="ru-RU" sz="1000" dirty="0" err="1"/>
              <a:t>Psychodelic</a:t>
            </a:r>
            <a:r>
              <a:rPr lang="ru-RU" sz="1000" dirty="0"/>
              <a:t> </a:t>
            </a:r>
            <a:r>
              <a:rPr lang="ru-RU" sz="1000" dirty="0" err="1"/>
              <a:t>rock</a:t>
            </a:r>
            <a:r>
              <a:rPr lang="ru-RU" sz="1000" dirty="0"/>
              <a:t> - это всегда эксперименты и самые нестандартные(</a:t>
            </a:r>
            <a:r>
              <a:rPr lang="ru-RU" sz="1000" dirty="0" err="1"/>
              <a:t>послушайте</a:t>
            </a:r>
            <a:r>
              <a:rPr lang="ru-RU" sz="1000" dirty="0"/>
              <a:t> у </a:t>
            </a:r>
            <a:r>
              <a:rPr lang="ru-RU" sz="1000" dirty="0" err="1"/>
              <a:t>The</a:t>
            </a:r>
            <a:r>
              <a:rPr lang="ru-RU" sz="1000" dirty="0"/>
              <a:t> </a:t>
            </a:r>
            <a:r>
              <a:rPr lang="ru-RU" sz="1000" dirty="0" err="1"/>
              <a:t>Beatles</a:t>
            </a:r>
            <a:r>
              <a:rPr lang="ru-RU" sz="1000" dirty="0"/>
              <a:t> песню “</a:t>
            </a:r>
            <a:r>
              <a:rPr lang="ru-RU" sz="1000" dirty="0" err="1"/>
              <a:t>Tommorow</a:t>
            </a:r>
            <a:r>
              <a:rPr lang="ru-RU" sz="1000" dirty="0"/>
              <a:t> </a:t>
            </a:r>
            <a:r>
              <a:rPr lang="ru-RU" sz="1000" dirty="0" err="1"/>
              <a:t>never</a:t>
            </a:r>
            <a:r>
              <a:rPr lang="ru-RU" sz="1000" dirty="0"/>
              <a:t> </a:t>
            </a:r>
            <a:r>
              <a:rPr lang="ru-RU" sz="1000" dirty="0" err="1"/>
              <a:t>knowns</a:t>
            </a:r>
            <a:r>
              <a:rPr lang="ru-RU" sz="1000" dirty="0"/>
              <a:t>”)</a:t>
            </a:r>
            <a:br>
              <a:rPr lang="ru-RU" sz="1000" dirty="0"/>
            </a:br>
            <a:r>
              <a:rPr lang="ru-RU" sz="1000" dirty="0"/>
              <a:t>Песня, мягко говоря, вообще на их творчество не похожа.</a:t>
            </a:r>
            <a:br>
              <a:rPr lang="ru-RU" sz="1000" dirty="0"/>
            </a:br>
            <a:r>
              <a:rPr lang="ru-RU" sz="1000" dirty="0"/>
              <a:t>Да и </a:t>
            </a:r>
            <a:r>
              <a:rPr lang="ru-RU" sz="1000" dirty="0">
                <a:hlinkClick r:id="rId3"/>
              </a:rPr>
              <a:t>@applemusic</a:t>
            </a:r>
            <a:r>
              <a:rPr lang="ru-RU" sz="1000" dirty="0"/>
              <a:t> и </a:t>
            </a:r>
            <a:r>
              <a:rPr lang="ru-RU" sz="1000" dirty="0">
                <a:hlinkClick r:id="rId4"/>
              </a:rPr>
              <a:t>@spotifyrussia</a:t>
            </a:r>
            <a:r>
              <a:rPr lang="ru-RU" sz="1000" dirty="0"/>
              <a:t> вам помогут разобраться в жанре. Суть не в этом.</a:t>
            </a:r>
            <a:br>
              <a:rPr lang="ru-RU" sz="1000" dirty="0"/>
            </a:br>
            <a:r>
              <a:rPr lang="ru-RU" sz="1000" dirty="0"/>
              <a:t>Наш с вами </a:t>
            </a:r>
            <a:r>
              <a:rPr lang="ru-RU" sz="1000" dirty="0" err="1"/>
              <a:t>любимыи</a:t>
            </a:r>
            <a:r>
              <a:rPr lang="ru-RU" sz="1000" dirty="0"/>
              <a:t>̆ </a:t>
            </a:r>
            <a:r>
              <a:rPr lang="ru-RU" sz="1000" dirty="0">
                <a:hlinkClick r:id="rId5"/>
              </a:rPr>
              <a:t>@egorkreed</a:t>
            </a:r>
            <a:r>
              <a:rPr lang="ru-RU" sz="1000" dirty="0"/>
              <a:t> , тоже любит эксперименты. Сначала пел про «Самую-самую», потом с Тимати рэп читал. Столько артистов с ним дуэт записали. У </a:t>
            </a:r>
            <a:r>
              <a:rPr lang="ru-RU" sz="1000" dirty="0">
                <a:hlinkClick r:id="rId6"/>
              </a:rPr>
              <a:t>@yurydud</a:t>
            </a:r>
            <a:r>
              <a:rPr lang="ru-RU" sz="1000" dirty="0"/>
              <a:t> был. Из </a:t>
            </a:r>
            <a:r>
              <a:rPr lang="ru-RU" sz="1000" dirty="0">
                <a:hlinkClick r:id="rId7"/>
              </a:rPr>
              <a:t>@blackstarofficial</a:t>
            </a:r>
            <a:r>
              <a:rPr lang="ru-RU" sz="1000" dirty="0"/>
              <a:t> </a:t>
            </a:r>
            <a:r>
              <a:rPr lang="ru-RU" sz="1000" dirty="0" err="1"/>
              <a:t>ушёл</a:t>
            </a:r>
            <a:r>
              <a:rPr lang="ru-RU" sz="1000" dirty="0"/>
              <a:t>. Красавчик👍🏻</a:t>
            </a:r>
            <a:br>
              <a:rPr lang="ru-RU" sz="1000" dirty="0"/>
            </a:br>
            <a:r>
              <a:rPr lang="ru-RU" sz="1000" dirty="0"/>
              <a:t>Сразу видно парень в поисках нового. Смело </a:t>
            </a:r>
            <a:r>
              <a:rPr lang="ru-RU" sz="1000" dirty="0" err="1"/>
              <a:t>эксперементирует</a:t>
            </a:r>
            <a:r>
              <a:rPr lang="ru-RU" sz="1000" dirty="0"/>
              <a:t>. Прямо как мы с вами😃</a:t>
            </a:r>
            <a:br>
              <a:rPr lang="ru-RU" sz="1000" dirty="0"/>
            </a:br>
            <a:r>
              <a:rPr lang="ru-RU" sz="1000" dirty="0"/>
              <a:t>Не будем никого судить- </a:t>
            </a:r>
            <a:r>
              <a:rPr lang="ru-RU" sz="1000" dirty="0" err="1"/>
              <a:t>каждыи</a:t>
            </a:r>
            <a:r>
              <a:rPr lang="ru-RU" sz="1000" dirty="0"/>
              <a:t>̆ выбирает свой путь и способы достижения творческого успеха.</a:t>
            </a:r>
            <a:br>
              <a:rPr lang="ru-RU" sz="1000" dirty="0"/>
            </a:br>
            <a:r>
              <a:rPr lang="ru-RU" sz="1000" dirty="0"/>
              <a:t>Но </a:t>
            </a:r>
            <a:r>
              <a:rPr lang="ru-RU" sz="1000" dirty="0">
                <a:hlinkClick r:id="rId8"/>
              </a:rPr>
              <a:t>@drinkhacker.ru</a:t>
            </a:r>
            <a:r>
              <a:rPr lang="ru-RU" sz="1000" dirty="0"/>
              <a:t> , откуда ты взял грибы чтобы это придумать- никто не </a:t>
            </a:r>
            <a:r>
              <a:rPr lang="ru-RU" sz="1000" dirty="0" err="1"/>
              <a:t>узнаёт</a:t>
            </a:r>
            <a:r>
              <a:rPr lang="ru-RU" sz="1000" dirty="0"/>
              <a:t>🍄</a:t>
            </a:r>
            <a:br>
              <a:rPr lang="ru-RU" sz="1000" dirty="0"/>
            </a:br>
            <a:r>
              <a:rPr lang="ru-RU" sz="1000" dirty="0"/>
              <a:t>Даю слово😃👍🏻</a:t>
            </a:r>
            <a:br>
              <a:rPr lang="ru-RU" sz="1000" dirty="0"/>
            </a:br>
            <a:br>
              <a:rPr lang="ru-RU" sz="1000" dirty="0"/>
            </a:br>
            <a:r>
              <a:rPr lang="ru-RU" sz="1000" dirty="0" err="1"/>
              <a:t>Коктейль</a:t>
            </a:r>
            <a:r>
              <a:rPr lang="ru-RU" sz="1000" dirty="0"/>
              <a:t>:</a:t>
            </a:r>
            <a:br>
              <a:rPr lang="ru-RU" sz="1000" dirty="0"/>
            </a:br>
            <a:r>
              <a:rPr lang="ru-RU" sz="1000" dirty="0"/>
              <a:t>«Исаев, не Газаев» 🔵⚽️🔴</a:t>
            </a:r>
            <a:br>
              <a:rPr lang="ru-RU" sz="1000" dirty="0"/>
            </a:br>
            <a:r>
              <a:rPr lang="ru-RU" sz="1000" dirty="0"/>
              <a:t>Водка на грибах 100мл🍄 (не </a:t>
            </a:r>
            <a:r>
              <a:rPr lang="ru-RU" sz="1000" dirty="0" err="1"/>
              <a:t>жадничаи</a:t>
            </a:r>
            <a:r>
              <a:rPr lang="ru-RU" sz="1000" dirty="0"/>
              <a:t>̆😃)</a:t>
            </a:r>
            <a:br>
              <a:rPr lang="ru-RU" sz="1000" dirty="0"/>
            </a:br>
            <a:r>
              <a:rPr lang="ru-RU" sz="1000" dirty="0"/>
              <a:t>Томатная вода 80мл🍅</a:t>
            </a:r>
            <a:br>
              <a:rPr lang="ru-RU" sz="1000" dirty="0"/>
            </a:br>
            <a:r>
              <a:rPr lang="ru-RU" sz="1000" dirty="0" err="1"/>
              <a:t>Березовыи</a:t>
            </a:r>
            <a:r>
              <a:rPr lang="ru-RU" sz="1000" dirty="0"/>
              <a:t>̆ сок 80мл🍃 (не свежевыжатый)</a:t>
            </a:r>
            <a:br>
              <a:rPr lang="ru-RU" sz="1000" dirty="0"/>
            </a:br>
            <a:r>
              <a:rPr lang="ru-RU" sz="1000" dirty="0"/>
              <a:t>Сок лимона 15мл 🍋</a:t>
            </a:r>
            <a:br>
              <a:rPr lang="ru-RU" sz="1000" dirty="0"/>
            </a:br>
            <a:r>
              <a:rPr lang="ru-RU" sz="1000" dirty="0" err="1"/>
              <a:t>Гарниш</a:t>
            </a:r>
            <a:r>
              <a:rPr lang="ru-RU" sz="1000" dirty="0"/>
              <a:t>: Лист Березы</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1027034"/>
            <a:ext cx="3263899" cy="1323439"/>
          </a:xfrm>
          <a:prstGeom prst="rect">
            <a:avLst/>
          </a:prstGeom>
          <a:noFill/>
        </p:spPr>
        <p:txBody>
          <a:bodyPr wrap="square" rtlCol="0">
            <a:spAutoFit/>
          </a:bodyPr>
          <a:lstStyle/>
          <a:p>
            <a:r>
              <a:rPr lang="ru-RU" sz="1000" dirty="0"/>
              <a:t>1. Тема </a:t>
            </a:r>
            <a:r>
              <a:rPr lang="ru-RU" sz="1000" dirty="0" err="1"/>
              <a:t>коктейля</a:t>
            </a:r>
            <a:r>
              <a:rPr lang="ru-RU" sz="1000" dirty="0"/>
              <a:t>: «Как </a:t>
            </a:r>
            <a:r>
              <a:rPr lang="ru-RU" sz="1000" dirty="0" err="1"/>
              <a:t>psychodelic</a:t>
            </a:r>
            <a:r>
              <a:rPr lang="ru-RU" sz="1000" dirty="0"/>
              <a:t> </a:t>
            </a:r>
            <a:r>
              <a:rPr lang="ru-RU" sz="1000" dirty="0" err="1"/>
              <a:t>rock</a:t>
            </a:r>
            <a:r>
              <a:rPr lang="ru-RU" sz="1000" dirty="0"/>
              <a:t> повлиял на творчество Егора </a:t>
            </a:r>
            <a:r>
              <a:rPr lang="ru-RU" sz="1000" dirty="0" err="1"/>
              <a:t>Крида</a:t>
            </a:r>
            <a:r>
              <a:rPr lang="ru-RU" sz="1000" dirty="0"/>
              <a:t>?»</a:t>
            </a:r>
            <a:br>
              <a:rPr lang="ru-RU" sz="1000" dirty="0"/>
            </a:br>
            <a:r>
              <a:rPr lang="ru-RU" sz="1000" dirty="0"/>
              <a:t>2. Все ингредиенты </a:t>
            </a:r>
            <a:r>
              <a:rPr lang="ru-RU" sz="1000" dirty="0" err="1"/>
              <a:t>коктейля</a:t>
            </a:r>
            <a:r>
              <a:rPr lang="ru-RU" sz="1000" dirty="0"/>
              <a:t> — должны быть </a:t>
            </a:r>
            <a:r>
              <a:rPr lang="ru-RU" sz="1000" dirty="0" err="1"/>
              <a:t>российского</a:t>
            </a:r>
            <a:r>
              <a:rPr lang="ru-RU" sz="1000" dirty="0"/>
              <a:t> производства и происхождения».</a:t>
            </a:r>
            <a:br>
              <a:rPr lang="ru-RU" sz="1000" dirty="0"/>
            </a:br>
            <a:r>
              <a:rPr lang="ru-RU" sz="1000" dirty="0"/>
              <a:t>3. Использование лимонада и </a:t>
            </a:r>
            <a:r>
              <a:rPr lang="ru-RU" sz="1000" dirty="0" err="1"/>
              <a:t>содовои</a:t>
            </a:r>
            <a:r>
              <a:rPr lang="ru-RU" sz="1000" dirty="0"/>
              <a:t>̆ — запрещено.</a:t>
            </a:r>
            <a:br>
              <a:rPr lang="ru-RU" sz="1000" dirty="0"/>
            </a:br>
            <a:r>
              <a:rPr lang="ru-RU" sz="1000" dirty="0"/>
              <a:t>4. Название </a:t>
            </a:r>
            <a:r>
              <a:rPr lang="ru-RU" sz="1000" dirty="0" err="1"/>
              <a:t>коктейля</a:t>
            </a:r>
            <a:r>
              <a:rPr lang="ru-RU" sz="1000" dirty="0"/>
              <a:t> должно быть в рифму.</a:t>
            </a:r>
            <a:br>
              <a:rPr lang="ru-RU" sz="1000" dirty="0"/>
            </a:br>
            <a:r>
              <a:rPr lang="ru-RU" sz="1000" dirty="0"/>
              <a:t>5. История </a:t>
            </a:r>
            <a:r>
              <a:rPr lang="ru-RU" sz="1000" dirty="0" err="1"/>
              <a:t>коктейля</a:t>
            </a:r>
            <a:r>
              <a:rPr lang="ru-RU" sz="1000" dirty="0"/>
              <a:t> должна заканчиваться </a:t>
            </a:r>
            <a:r>
              <a:rPr lang="ru-RU" sz="1000" dirty="0" err="1"/>
              <a:t>фразои</a:t>
            </a:r>
            <a:r>
              <a:rPr lang="ru-RU" sz="1000" dirty="0"/>
              <a:t>̆: «О том, где он взял те грибы — никто так и не узнал»</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9">
            <a:extLst>
              <a:ext uri="{28A0092B-C50C-407E-A947-70E740481C1C}">
                <a14:useLocalDpi xmlns:a14="http://schemas.microsoft.com/office/drawing/2010/main" val="0"/>
              </a:ext>
            </a:extLst>
          </a:blip>
          <a:srcRect b="4374"/>
          <a:stretch/>
        </p:blipFill>
        <p:spPr>
          <a:xfrm>
            <a:off x="849139" y="2600630"/>
            <a:ext cx="3263899" cy="325618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319793" y="192102"/>
            <a:ext cx="2504404"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10">
                  <a:extLst>
                    <a:ext uri="{A12FA001-AC4F-418D-AE19-62706E023703}">
                      <ahyp:hlinkClr xmlns:ahyp="http://schemas.microsoft.com/office/drawing/2018/hyperlinkcolor" val="tx"/>
                    </a:ext>
                  </a:extLst>
                </a:hlinkClick>
              </a:rPr>
              <a:t>krekin777</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6022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55F3BA38-0159-4DCF-9A21-804D6C9CC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166" y="2763133"/>
            <a:ext cx="2675068" cy="3343835"/>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1995" y="2542224"/>
            <a:ext cx="3442447" cy="3785652"/>
          </a:xfrm>
          <a:prstGeom prst="rect">
            <a:avLst/>
          </a:prstGeom>
          <a:noFill/>
        </p:spPr>
        <p:txBody>
          <a:bodyPr wrap="square" rtlCol="0">
            <a:spAutoFit/>
          </a:bodyPr>
          <a:lstStyle/>
          <a:p>
            <a:r>
              <a:rPr lang="ru-RU" sz="1000" dirty="0"/>
              <a:t>Шёл не помню какой год. В то время я только начинал ходить в море и, одновременно с карьерой моряка, мечтал построить карьеру рэп исполнителя. Сидел после вахты в своей каюте писал тексты. Меня привлекало направление </a:t>
            </a:r>
            <a:r>
              <a:rPr lang="ru-RU" sz="1000" dirty="0" err="1"/>
              <a:t>Soundcloud</a:t>
            </a:r>
            <a:r>
              <a:rPr lang="ru-RU" sz="1000" dirty="0"/>
              <a:t> </a:t>
            </a:r>
            <a:r>
              <a:rPr lang="ru-RU" sz="1000" dirty="0" err="1"/>
              <a:t>rap</a:t>
            </a:r>
            <a:r>
              <a:rPr lang="ru-RU" sz="1000" dirty="0"/>
              <a:t> (тот же самый рэп, только читать надо максимально непонятно). Через некоторое время насобирал материала на целый альбом. Заряженный на успех я вернулся из очередного рейса и направился прямиком в бар отмечать выход еще не вышедшего альбома. Рассказал бармену про концепцию </a:t>
            </a:r>
            <a:r>
              <a:rPr lang="ru-RU" sz="1000" dirty="0" err="1"/>
              <a:t>soundcloud</a:t>
            </a:r>
            <a:r>
              <a:rPr lang="ru-RU" sz="1000" dirty="0"/>
              <a:t> </a:t>
            </a:r>
            <a:r>
              <a:rPr lang="ru-RU" sz="1000" dirty="0" err="1"/>
              <a:t>rap</a:t>
            </a:r>
            <a:r>
              <a:rPr lang="ru-RU" sz="1000" dirty="0"/>
              <a:t>, а он и говорит: «Знаю один коктейль, он заставит заплетаться твой язык так, что первые строчки в чартах, девочки и деньги обеспечены». Как сейчас помню, достает шейкер и льет туда: 50мл джина, по 10мл сиропов фиалки и инжира, 20 лимонной кислоты, сыпет пурпурный </a:t>
            </a:r>
            <a:r>
              <a:rPr lang="ru-RU" sz="1000" dirty="0" err="1"/>
              <a:t>кандурин</a:t>
            </a:r>
            <a:r>
              <a:rPr lang="ru-RU" sz="1000" dirty="0"/>
              <a:t>. Взбивает, выливает в </a:t>
            </a:r>
            <a:r>
              <a:rPr lang="ru-RU" sz="1000" dirty="0" err="1"/>
              <a:t>хайбол</a:t>
            </a:r>
            <a:r>
              <a:rPr lang="ru-RU" sz="1000" dirty="0"/>
              <a:t>, доливает </a:t>
            </a:r>
            <a:r>
              <a:rPr lang="ru-RU" sz="1000" dirty="0" err="1"/>
              <a:t>брютом</a:t>
            </a:r>
            <a:r>
              <a:rPr lang="ru-RU" sz="1000" dirty="0"/>
              <a:t> и украшает сахарной ватой. Назывался этот коктейль </a:t>
            </a:r>
            <a:r>
              <a:rPr lang="ru-RU" sz="1000" dirty="0">
                <a:hlinkClick r:id="rId3"/>
              </a:rPr>
              <a:t>#purplecloud</a:t>
            </a:r>
            <a:r>
              <a:rPr lang="ru-RU" sz="1000" dirty="0"/>
              <a:t>. Пара-тройка (а может и больше) таких коктейлей, неделя отходняков и всё – момент упущен. Тренды сменились, внезапно стали популярны всякие </a:t>
            </a:r>
            <a:r>
              <a:rPr lang="ru-RU" sz="1000" dirty="0" err="1"/>
              <a:t>Face’ы</a:t>
            </a:r>
            <a:r>
              <a:rPr lang="ru-RU" sz="1000" dirty="0"/>
              <a:t>, а </a:t>
            </a:r>
            <a:r>
              <a:rPr lang="ru-RU" sz="1000" dirty="0" err="1"/>
              <a:t>soundcloud</a:t>
            </a:r>
            <a:r>
              <a:rPr lang="ru-RU" sz="1000" dirty="0"/>
              <a:t> </a:t>
            </a:r>
            <a:r>
              <a:rPr lang="ru-RU" sz="1000" dirty="0" err="1"/>
              <a:t>rap</a:t>
            </a:r>
            <a:r>
              <a:rPr lang="ru-RU" sz="1000" dirty="0"/>
              <a:t> остался не у дел. Я все еще верю, что это направление (как и джинсы клёш) вернется в моду и жду этого момента. Вот поэтому я решил отложить выпуск своего рэп альбома.</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3029319" y="1045572"/>
            <a:ext cx="3263899" cy="1169551"/>
          </a:xfrm>
          <a:prstGeom prst="rect">
            <a:avLst/>
          </a:prstGeom>
          <a:noFill/>
        </p:spPr>
        <p:txBody>
          <a:bodyPr wrap="square" rtlCol="0">
            <a:spAutoFit/>
          </a:bodyPr>
          <a:lstStyle/>
          <a:p>
            <a:r>
              <a:rPr lang="ru-RU" sz="1000" dirty="0"/>
              <a:t>1. Тема коктейля: </a:t>
            </a:r>
            <a:r>
              <a:rPr lang="ru-RU" sz="1000" dirty="0" err="1"/>
              <a:t>soundcloud</a:t>
            </a:r>
            <a:r>
              <a:rPr lang="ru-RU" sz="1000" dirty="0"/>
              <a:t> </a:t>
            </a:r>
            <a:r>
              <a:rPr lang="ru-RU" sz="1000" dirty="0" err="1"/>
              <a:t>rap</a:t>
            </a:r>
            <a:br>
              <a:rPr lang="ru-RU" sz="1000" dirty="0"/>
            </a:br>
            <a:r>
              <a:rPr lang="ru-RU" sz="1000" dirty="0"/>
              <a:t>2. В коктейле должно быть от 40 до 50 мл джина.</a:t>
            </a:r>
            <a:br>
              <a:rPr lang="ru-RU" sz="1000" dirty="0"/>
            </a:br>
            <a:r>
              <a:rPr lang="ru-RU" sz="1000" dirty="0"/>
              <a:t>3. Использовать любые соки — запрещается.</a:t>
            </a:r>
            <a:br>
              <a:rPr lang="ru-RU" sz="1000" dirty="0"/>
            </a:br>
            <a:r>
              <a:rPr lang="ru-RU" sz="1000" dirty="0"/>
              <a:t>4. Название коктейля — в виде </a:t>
            </a:r>
            <a:r>
              <a:rPr lang="ru-RU" sz="1000" dirty="0" err="1"/>
              <a:t>хэштэга</a:t>
            </a:r>
            <a:br>
              <a:rPr lang="ru-RU" sz="1000" dirty="0"/>
            </a:br>
            <a:r>
              <a:rPr lang="ru-RU" sz="1000" dirty="0"/>
              <a:t>5. История коктейля должна заканчиваться фразой: «Вот поэтому я и решил отложить выпуск своего рэп-альбома»</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831751" y="2600630"/>
            <a:ext cx="3263899" cy="3755346"/>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287028" y="192102"/>
            <a:ext cx="2569934"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5">
                  <a:extLst>
                    <a:ext uri="{A12FA001-AC4F-418D-AE19-62706E023703}">
                      <ahyp:hlinkClr xmlns:ahyp="http://schemas.microsoft.com/office/drawing/2018/hyperlinkcolor" val="tx"/>
                    </a:ext>
                  </a:extLst>
                </a:hlinkClick>
              </a:rPr>
              <a:t>renfield51</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1947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942FE0E4-BD84-432A-BAAC-51915BA5999D}"/>
              </a:ext>
            </a:extLst>
          </p:cNvPr>
          <p:cNvSpPr/>
          <p:nvPr/>
        </p:nvSpPr>
        <p:spPr>
          <a:xfrm>
            <a:off x="1043005" y="2930544"/>
            <a:ext cx="2841387" cy="28413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TextBox 1">
            <a:extLst>
              <a:ext uri="{FF2B5EF4-FFF2-40B4-BE49-F238E27FC236}">
                <a16:creationId xmlns:a16="http://schemas.microsoft.com/office/drawing/2014/main" id="{F3BD75BD-4BEE-4840-9D65-C40FA8C137CF}"/>
              </a:ext>
            </a:extLst>
          </p:cNvPr>
          <p:cNvSpPr txBox="1"/>
          <p:nvPr/>
        </p:nvSpPr>
        <p:spPr>
          <a:xfrm>
            <a:off x="4303168" y="910476"/>
            <a:ext cx="4643718" cy="5755422"/>
          </a:xfrm>
          <a:prstGeom prst="rect">
            <a:avLst/>
          </a:prstGeom>
          <a:noFill/>
        </p:spPr>
        <p:txBody>
          <a:bodyPr wrap="square" rtlCol="0">
            <a:spAutoFit/>
          </a:bodyPr>
          <a:lstStyle/>
          <a:p>
            <a:r>
              <a:rPr lang="ru-RU" sz="800" dirty="0"/>
              <a:t>Записи из дневника</a:t>
            </a:r>
            <a:br>
              <a:rPr lang="ru-RU" sz="800" dirty="0"/>
            </a:br>
            <a:r>
              <a:rPr lang="ru-RU" sz="800" dirty="0"/>
              <a:t>14.05.17 7:13</a:t>
            </a:r>
            <a:br>
              <a:rPr lang="ru-RU" sz="800" dirty="0"/>
            </a:br>
            <a:r>
              <a:rPr lang="ru-RU" sz="800" dirty="0"/>
              <a:t>Не выспалась. До поздней ночи не могла уснуть. По извилинам головного мозга растекались мысли. В каждый сантиметр черепной коробки просачивался страх.</a:t>
            </a:r>
            <a:br>
              <a:rPr lang="ru-RU" sz="800" dirty="0"/>
            </a:br>
            <a:br>
              <a:rPr lang="ru-RU" sz="800" dirty="0"/>
            </a:br>
            <a:r>
              <a:rPr lang="ru-RU" sz="800" dirty="0"/>
              <a:t>В районе 2-4х утра встала с постели. Попыталась себя вымотать физически. Приседала. Убрала разбросанные вещи в шкаф купе. Терпеть не могу беспорядок. Когда закрыла зеркальную дверцу, передо мной оказалась причина моей бессонница. Я сама.</a:t>
            </a:r>
            <a:br>
              <a:rPr lang="ru-RU" sz="800" dirty="0"/>
            </a:br>
            <a:br>
              <a:rPr lang="ru-RU" sz="800" dirty="0"/>
            </a:br>
            <a:r>
              <a:rPr lang="ru-RU" sz="800" dirty="0"/>
              <a:t>15.05.17. 15:43</a:t>
            </a:r>
            <a:br>
              <a:rPr lang="ru-RU" sz="800" dirty="0"/>
            </a:br>
            <a:r>
              <a:rPr lang="ru-RU" sz="800" dirty="0"/>
              <a:t>Сегодня спалось лучше. Но всегда, когда я проходил мимо зеркала меня охватила лёгкая паника. Была непреодолимое желание разбить его. Разбить все зеркала в квартире. В ванной. Спальне. Прихожей.</a:t>
            </a:r>
            <a:br>
              <a:rPr lang="ru-RU" sz="800" dirty="0"/>
            </a:br>
            <a:br>
              <a:rPr lang="ru-RU" sz="800" dirty="0"/>
            </a:br>
            <a:r>
              <a:rPr lang="ru-RU" sz="800" dirty="0"/>
              <a:t>15.05.17. 19:05</a:t>
            </a:r>
            <a:br>
              <a:rPr lang="ru-RU" sz="800" dirty="0"/>
            </a:br>
            <a:r>
              <a:rPr lang="ru-RU" sz="800" dirty="0"/>
              <a:t>Звонил отец. Рассказывала ему о происшедшем. Он решил, что я свихнулась, что это моя неисправимая тяга к перфекционизму сживет меня со свету. Иногда стоит делать себе послабления. Но как? Ведь если не придерживаться порядка, правильности. Все рухнет. Вся моя карьера построена на этом. Строгость. Чёткость.</a:t>
            </a:r>
            <a:br>
              <a:rPr lang="ru-RU" sz="800" dirty="0"/>
            </a:br>
            <a:br>
              <a:rPr lang="ru-RU" sz="800" dirty="0"/>
            </a:br>
            <a:r>
              <a:rPr lang="ru-RU" sz="800" dirty="0"/>
              <a:t>15.05.17 22:44</a:t>
            </a:r>
            <a:br>
              <a:rPr lang="ru-RU" sz="800" dirty="0"/>
            </a:br>
            <a:r>
              <a:rPr lang="ru-RU" sz="800" dirty="0"/>
              <a:t>Сейчас в душе я снова посмотрела на себя в зеркало. Вгляделась в лицо. В тот первый раз, когда заметила, что у меня, у человека, который стремиться держать все и идеальном состоянии, его лицо, руки, ноги, которые при всей его схожести не симметричны. Не идеальны. Разные. Началась паническая атака. Я обмотал лицо бинтами, а на руки надела варежки. Отключила везде свет. Главное не смотреть.</a:t>
            </a:r>
            <a:br>
              <a:rPr lang="ru-RU" sz="800" dirty="0"/>
            </a:br>
            <a:br>
              <a:rPr lang="ru-RU" sz="800" dirty="0"/>
            </a:br>
            <a:r>
              <a:rPr lang="ru-RU" sz="800" dirty="0"/>
              <a:t>Необходимо проветриться. Поеду в бар.</a:t>
            </a:r>
            <a:br>
              <a:rPr lang="ru-RU" sz="800" dirty="0"/>
            </a:br>
            <a:br>
              <a:rPr lang="ru-RU" sz="800" dirty="0"/>
            </a:br>
            <a:r>
              <a:rPr lang="ru-RU" sz="800" dirty="0"/>
              <a:t>16.05.17 9:49</a:t>
            </a:r>
            <a:br>
              <a:rPr lang="ru-RU" sz="800" dirty="0"/>
            </a:br>
            <a:r>
              <a:rPr lang="ru-RU" sz="800" dirty="0"/>
              <a:t>Приехала в первом часу в бар, людей было немного. За стойкой встретил бармен. Предложил сразу выпить. Не раздумывая, согласились. После недолго времени передо мной стоял стеклянный бокал на небольшой ножке. Долго и пристально смотрела на поверхность напитка. Меня отвлек голос бармена. Спросил почему я не притрагиваюсь к напитку. В добавок грубо отшутился, что все безопасно. Не знаю почему, но я рассказала ему о происходящем со мной. Парень долго слушал меня. Когда закончила, он немого помолчал, но после ответил мне: "Знаешь, многое вокруг - неидеально. И наверно, так и должно быть. Ты, я, руки, глаза, крылья бабочки или птиц, органы. Даже планета неидеально круглая. Важно не чтобы всё было идеально, а чтобы между неидеальным был баланс.</a:t>
            </a:r>
            <a:br>
              <a:rPr lang="ru-RU" sz="800" dirty="0"/>
            </a:br>
            <a:r>
              <a:rPr lang="ru-RU" sz="800" dirty="0"/>
              <a:t>Баланс потребления. Баланс величин. Даже этот напиток, это баланс". Хозяйка дневника оторвала от страницы ручку и ещё прочитала написанное. Обдумав слова бармена, она опустила стержень на поверхность бумаги и перечеркнула его слова. Вышла в прихожую. Посмотрела на отражение себя. Лёгкий страх она ещё испытывала, но кстати, зеркала она все-таки бить не стала. Коктейль Суббота 13ое. Белое сухое вино/</a:t>
            </a:r>
            <a:r>
              <a:rPr lang="ru-RU" sz="800" dirty="0" err="1"/>
              <a:t>настоеное</a:t>
            </a:r>
            <a:r>
              <a:rPr lang="ru-RU" sz="800" dirty="0"/>
              <a:t> на ромашке, ананасе и кардамон/ 60мл. Сливочный сыр 3 барные ложки. Шейк, </a:t>
            </a:r>
            <a:r>
              <a:rPr lang="ru-RU" sz="800" dirty="0" err="1"/>
              <a:t>дабл</a:t>
            </a:r>
            <a:r>
              <a:rPr lang="ru-RU" sz="800" dirty="0"/>
              <a:t> </a:t>
            </a:r>
            <a:r>
              <a:rPr lang="ru-RU" sz="800" dirty="0" err="1"/>
              <a:t>стрейн</a:t>
            </a:r>
            <a:r>
              <a:rPr lang="ru-RU" sz="800" dirty="0"/>
              <a:t>. Украшение чайная роза</a:t>
            </a:r>
            <a:endParaRPr lang="ru-RU" sz="8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0690" y="1215522"/>
            <a:ext cx="3263899" cy="1169551"/>
          </a:xfrm>
          <a:prstGeom prst="rect">
            <a:avLst/>
          </a:prstGeom>
          <a:noFill/>
        </p:spPr>
        <p:txBody>
          <a:bodyPr wrap="square" rtlCol="0">
            <a:spAutoFit/>
          </a:bodyPr>
          <a:lstStyle/>
          <a:p>
            <a:r>
              <a:rPr lang="ru-RU" sz="1000" dirty="0"/>
              <a:t>1. Тема: «Хиральность»</a:t>
            </a:r>
            <a:br>
              <a:rPr lang="ru-RU" sz="1000" dirty="0"/>
            </a:br>
            <a:r>
              <a:rPr lang="ru-RU" sz="1000" dirty="0"/>
              <a:t>2. Коктейль должен быть из двух ингредиентов</a:t>
            </a:r>
            <a:br>
              <a:rPr lang="ru-RU" sz="1000" dirty="0"/>
            </a:br>
            <a:r>
              <a:rPr lang="ru-RU" sz="1000" dirty="0"/>
              <a:t>3. Запрещено использовать алкоголь с красными (и его оттенками) этикетками.</a:t>
            </a:r>
            <a:br>
              <a:rPr lang="ru-RU" sz="1000" dirty="0"/>
            </a:br>
            <a:r>
              <a:rPr lang="ru-RU" sz="1000" dirty="0"/>
              <a:t>4. Название коктейля должно быть с цифрами</a:t>
            </a:r>
            <a:br>
              <a:rPr lang="ru-RU" sz="1000" dirty="0"/>
            </a:br>
            <a:r>
              <a:rPr lang="ru-RU" sz="1000" dirty="0"/>
              <a:t>5. История коктейля должна заканчиваться фразой: «Но, кстати, зеркала она всё-таки бить не стала.»</a:t>
            </a:r>
          </a:p>
        </p:txBody>
      </p:sp>
      <p:pic>
        <p:nvPicPr>
          <p:cNvPr id="9" name="Рисунок 8">
            <a:extLst>
              <a:ext uri="{FF2B5EF4-FFF2-40B4-BE49-F238E27FC236}">
                <a16:creationId xmlns:a16="http://schemas.microsoft.com/office/drawing/2014/main" id="{B0DE3723-F021-4FC9-AE82-53F15F027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005" y="3606690"/>
            <a:ext cx="2841387" cy="1489097"/>
          </a:xfrm>
          <a:prstGeom prst="rect">
            <a:avLst/>
          </a:prstGeom>
        </p:spPr>
      </p:pic>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4426" y="2723146"/>
            <a:ext cx="3263899" cy="325618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884948" y="192102"/>
            <a:ext cx="1877437" cy="1077218"/>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@nafest9</a:t>
            </a:r>
          </a:p>
          <a:p>
            <a:pPr algn="ct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693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976EDD7-BF04-4F0F-B5BB-0B61F92EE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75" y="2947696"/>
            <a:ext cx="2734574" cy="2734574"/>
          </a:xfrm>
          <a:prstGeom prst="rect">
            <a:avLst/>
          </a:prstGeom>
        </p:spPr>
      </p:pic>
      <p:sp>
        <p:nvSpPr>
          <p:cNvPr id="2" name="TextBox 1">
            <a:extLst>
              <a:ext uri="{FF2B5EF4-FFF2-40B4-BE49-F238E27FC236}">
                <a16:creationId xmlns:a16="http://schemas.microsoft.com/office/drawing/2014/main" id="{154E3CC8-D430-49D4-9DF3-A0F691A93E85}"/>
              </a:ext>
            </a:extLst>
          </p:cNvPr>
          <p:cNvSpPr txBox="1"/>
          <p:nvPr/>
        </p:nvSpPr>
        <p:spPr>
          <a:xfrm>
            <a:off x="4572000" y="2499102"/>
            <a:ext cx="4165490" cy="3631763"/>
          </a:xfrm>
          <a:prstGeom prst="rect">
            <a:avLst/>
          </a:prstGeom>
          <a:noFill/>
        </p:spPr>
        <p:txBody>
          <a:bodyPr wrap="square" rtlCol="0">
            <a:spAutoFit/>
          </a:bodyPr>
          <a:lstStyle/>
          <a:p>
            <a:r>
              <a:rPr lang="ru-RU" sz="1000" dirty="0"/>
              <a:t>В</a:t>
            </a:r>
            <a:r>
              <a:rPr lang="en-US" sz="1000" dirty="0"/>
              <a:t> </a:t>
            </a:r>
            <a:r>
              <a:rPr lang="ru-RU" sz="1000" dirty="0"/>
              <a:t>моей </a:t>
            </a:r>
            <a:r>
              <a:rPr lang="ru-RU" sz="1000" dirty="0">
                <a:hlinkClick r:id="rId3"/>
              </a:rPr>
              <a:t>#ечатной</a:t>
            </a:r>
            <a:r>
              <a:rPr lang="ru-RU" sz="1000" dirty="0"/>
              <a:t> машинке </a:t>
            </a:r>
            <a:r>
              <a:rPr lang="ru-RU" sz="1000" dirty="0">
                <a:hlinkClick r:id="rId4"/>
              </a:rPr>
              <a:t>#ро</a:t>
            </a:r>
            <a:r>
              <a:rPr lang="ru-RU" sz="1000" dirty="0">
                <a:hlinkClick r:id="rId5"/>
              </a:rPr>
              <a:t>#ала</a:t>
            </a:r>
            <a:r>
              <a:rPr lang="ru-RU" sz="1000" dirty="0"/>
              <a:t> буква "#". Еще вчера вечером она была на своем месте, сегодня утром тоже, черт, да 10 минут назад она гордо красовалась в середине клавиатуры, а сейчас куда-то исчезла. Не то чтобы без этой буквы невозможно обойтись, но событие </a:t>
            </a:r>
            <a:r>
              <a:rPr lang="ru-RU" sz="1000" dirty="0">
                <a:hlinkClick r:id="rId6"/>
              </a:rPr>
              <a:t>#оказалось</a:t>
            </a:r>
            <a:r>
              <a:rPr lang="ru-RU" sz="1000" dirty="0"/>
              <a:t> мне крайне </a:t>
            </a:r>
            <a:r>
              <a:rPr lang="ru-RU" sz="1000" dirty="0" err="1"/>
              <a:t>не</a:t>
            </a:r>
            <a:r>
              <a:rPr lang="ru-RU" sz="1000" dirty="0" err="1">
                <a:hlinkClick r:id="rId7"/>
              </a:rPr>
              <a:t>#риятным</a:t>
            </a:r>
            <a:r>
              <a:rPr lang="ru-RU" sz="1000" dirty="0"/>
              <a:t>.</a:t>
            </a:r>
            <a:br>
              <a:rPr lang="ru-RU" sz="1000" dirty="0"/>
            </a:br>
            <a:r>
              <a:rPr lang="ru-RU" sz="1000" dirty="0"/>
              <a:t>В </a:t>
            </a:r>
            <a:r>
              <a:rPr lang="ru-RU" sz="1000" dirty="0">
                <a:hlinkClick r:id="rId8"/>
              </a:rPr>
              <a:t>#о</a:t>
            </a:r>
            <a:r>
              <a:rPr lang="ru-RU" sz="1000" dirty="0">
                <a:hlinkClick r:id="rId9"/>
              </a:rPr>
              <a:t>#ытке</a:t>
            </a:r>
            <a:r>
              <a:rPr lang="ru-RU" sz="1000" dirty="0"/>
              <a:t> разобраться с этим </a:t>
            </a:r>
            <a:r>
              <a:rPr lang="ru-RU" sz="1000" dirty="0" err="1"/>
              <a:t>во</a:t>
            </a:r>
            <a:r>
              <a:rPr lang="ru-RU" sz="1000" dirty="0" err="1">
                <a:hlinkClick r:id="rId10"/>
              </a:rPr>
              <a:t>#росом</a:t>
            </a:r>
            <a:r>
              <a:rPr lang="ru-RU" sz="1000" dirty="0"/>
              <a:t> я открываю бурбон, в любой </a:t>
            </a:r>
            <a:r>
              <a:rPr lang="ru-RU" sz="1000" dirty="0" err="1"/>
              <a:t>не</a:t>
            </a:r>
            <a:r>
              <a:rPr lang="ru-RU" sz="1000" dirty="0" err="1">
                <a:hlinkClick r:id="rId11"/>
              </a:rPr>
              <a:t>#онятной</a:t>
            </a:r>
            <a:r>
              <a:rPr lang="ru-RU" sz="1000" dirty="0"/>
              <a:t> ситуации немного бурбона лишним не </a:t>
            </a:r>
            <a:r>
              <a:rPr lang="ru-RU" sz="1000" dirty="0" err="1"/>
              <a:t>будет.Вы</a:t>
            </a:r>
            <a:r>
              <a:rPr lang="ru-RU" sz="1000" dirty="0" err="1">
                <a:hlinkClick r:id="rId12"/>
              </a:rPr>
              <a:t>#ив</a:t>
            </a:r>
            <a:r>
              <a:rPr lang="ru-RU" sz="1000" dirty="0"/>
              <a:t> я </a:t>
            </a:r>
            <a:r>
              <a:rPr lang="ru-RU" sz="1000" dirty="0">
                <a:hlinkClick r:id="rId13"/>
              </a:rPr>
              <a:t>#онимаю</a:t>
            </a:r>
            <a:r>
              <a:rPr lang="ru-RU" sz="1000" dirty="0"/>
              <a:t> - хорошо бы еще и перекусить. </a:t>
            </a:r>
            <a:r>
              <a:rPr lang="ru-RU" sz="1000" dirty="0">
                <a:hlinkClick r:id="rId14"/>
              </a:rPr>
              <a:t>#опытка</a:t>
            </a:r>
            <a:r>
              <a:rPr lang="ru-RU" sz="1000" dirty="0"/>
              <a:t> найти еду увенчалась банкой консервированной кукурузы и </a:t>
            </a:r>
            <a:r>
              <a:rPr lang="ru-RU" sz="1000" dirty="0">
                <a:hlinkClick r:id="rId15"/>
              </a:rPr>
              <a:t>#акетиком</a:t>
            </a:r>
            <a:r>
              <a:rPr lang="ru-RU" sz="1000" dirty="0"/>
              <a:t> той самой желтой крупы. Какое-то масло масляное, а точнее кукуруза кукурузная </a:t>
            </a:r>
            <a:r>
              <a:rPr lang="ru-RU" sz="1000" dirty="0">
                <a:hlinkClick r:id="rId16"/>
              </a:rPr>
              <a:t>#олучается</a:t>
            </a:r>
            <a:r>
              <a:rPr lang="ru-RU" sz="1000" dirty="0"/>
              <a:t>, но настоящего индейца </a:t>
            </a:r>
            <a:r>
              <a:rPr lang="ru-RU" sz="1000" dirty="0" err="1"/>
              <a:t>ко</a:t>
            </a:r>
            <a:r>
              <a:rPr lang="ru-RU" sz="1000" dirty="0" err="1">
                <a:hlinkClick r:id="rId17"/>
              </a:rPr>
              <a:t>#ьем</a:t>
            </a:r>
            <a:r>
              <a:rPr lang="ru-RU" sz="1000" dirty="0"/>
              <a:t> не </a:t>
            </a:r>
            <a:r>
              <a:rPr lang="ru-RU" sz="1000" dirty="0" err="1"/>
              <a:t>испугаешь.Из</a:t>
            </a:r>
            <a:r>
              <a:rPr lang="ru-RU" sz="1000" dirty="0"/>
              <a:t> кукурузы можно сварить сиро#,</a:t>
            </a:r>
            <a:r>
              <a:rPr lang="ru-RU" sz="1000" dirty="0" err="1"/>
              <a:t>кру</a:t>
            </a:r>
            <a:r>
              <a:rPr lang="ru-RU" sz="1000" dirty="0" err="1">
                <a:hlinkClick r:id="rId18"/>
              </a:rPr>
              <a:t>#ой</a:t>
            </a:r>
            <a:r>
              <a:rPr lang="ru-RU" sz="1000" dirty="0"/>
              <a:t> украсить бокал, добавим </a:t>
            </a:r>
            <a:r>
              <a:rPr lang="ru-RU" sz="1000" dirty="0">
                <a:hlinkClick r:id="rId19"/>
              </a:rPr>
              <a:t>#ару</a:t>
            </a:r>
            <a:r>
              <a:rPr lang="ru-RU" sz="1000" dirty="0"/>
              <a:t> секретных ингредиентов и ужин чемпиона </a:t>
            </a:r>
            <a:r>
              <a:rPr lang="ru-RU" sz="1000" dirty="0" err="1"/>
              <a:t>готов,ведь</a:t>
            </a:r>
            <a:r>
              <a:rPr lang="ru-RU" sz="1000" dirty="0"/>
              <a:t> как говорится среди </a:t>
            </a:r>
            <a:r>
              <a:rPr lang="ru-RU" sz="1000" dirty="0" err="1"/>
              <a:t>фитоняшек</a:t>
            </a:r>
            <a:r>
              <a:rPr lang="ru-RU" sz="1000" dirty="0"/>
              <a:t>: «все что не </a:t>
            </a:r>
            <a:r>
              <a:rPr lang="ru-RU" sz="1000" dirty="0" err="1"/>
              <a:t>вода-еда».</a:t>
            </a:r>
            <a:r>
              <a:rPr lang="ru-RU" sz="1000" dirty="0" err="1">
                <a:hlinkClick r:id="rId20"/>
              </a:rPr>
              <a:t>#ока</a:t>
            </a:r>
            <a:r>
              <a:rPr lang="ru-RU" sz="1000" dirty="0"/>
              <a:t> продолжалась моя скромная трапеза, как то </a:t>
            </a:r>
            <a:r>
              <a:rPr lang="ru-RU" sz="1000" dirty="0">
                <a:hlinkClick r:id="rId21"/>
              </a:rPr>
              <a:t>#озабылась</a:t>
            </a:r>
            <a:r>
              <a:rPr lang="ru-RU" sz="1000" dirty="0"/>
              <a:t> </a:t>
            </a:r>
            <a:r>
              <a:rPr lang="ru-RU" sz="1000" dirty="0">
                <a:hlinkClick r:id="rId22"/>
              </a:rPr>
              <a:t>#роблема</a:t>
            </a:r>
            <a:r>
              <a:rPr lang="ru-RU" sz="1000" dirty="0"/>
              <a:t> с буквой "#" и </a:t>
            </a:r>
            <a:r>
              <a:rPr lang="ru-RU" sz="1000" dirty="0">
                <a:hlinkClick r:id="rId23"/>
              </a:rPr>
              <a:t>#ришло</a:t>
            </a:r>
            <a:r>
              <a:rPr lang="ru-RU" sz="1000" dirty="0"/>
              <a:t> осознание того что и </a:t>
            </a:r>
            <a:r>
              <a:rPr lang="ru-RU" sz="1000" dirty="0">
                <a:hlinkClick r:id="rId24"/>
              </a:rPr>
              <a:t>#ечатная</a:t>
            </a:r>
            <a:r>
              <a:rPr lang="ru-RU" sz="1000" dirty="0"/>
              <a:t> машинка как то мне не особо нужна.</a:t>
            </a:r>
            <a:br>
              <a:rPr lang="ru-RU" sz="1000" dirty="0"/>
            </a:br>
            <a:r>
              <a:rPr lang="ru-RU" sz="1000" dirty="0">
                <a:hlinkClick r:id="rId8"/>
              </a:rPr>
              <a:t>#о</a:t>
            </a:r>
            <a:r>
              <a:rPr lang="ru-RU" sz="1000" dirty="0">
                <a:hlinkClick r:id="rId25"/>
              </a:rPr>
              <a:t>#корн</a:t>
            </a:r>
            <a:r>
              <a:rPr lang="ru-RU" sz="1000" dirty="0"/>
              <a:t> флип</a:t>
            </a:r>
            <a:br>
              <a:rPr lang="ru-RU" sz="1000" dirty="0"/>
            </a:br>
            <a:r>
              <a:rPr lang="ru-RU" sz="1000" dirty="0"/>
              <a:t>Бурбон Джим </a:t>
            </a:r>
            <a:r>
              <a:rPr lang="ru-RU" sz="1000" dirty="0" err="1"/>
              <a:t>бим</a:t>
            </a:r>
            <a:r>
              <a:rPr lang="ru-RU" sz="1000" dirty="0"/>
              <a:t> 45</a:t>
            </a:r>
            <a:br>
              <a:rPr lang="ru-RU" sz="1000" dirty="0"/>
            </a:br>
            <a:r>
              <a:rPr lang="ru-RU" sz="1000" dirty="0"/>
              <a:t>Домашний кукурузный сироп 14</a:t>
            </a:r>
            <a:br>
              <a:rPr lang="ru-RU" sz="1000" dirty="0"/>
            </a:br>
            <a:r>
              <a:rPr lang="ru-RU" sz="1000" dirty="0"/>
              <a:t>Яичный желток 1</a:t>
            </a:r>
            <a:br>
              <a:rPr lang="ru-RU" sz="1000" dirty="0"/>
            </a:br>
            <a:r>
              <a:rPr lang="ru-RU" sz="1000" dirty="0"/>
              <a:t>Пшеничное пиво 60</a:t>
            </a:r>
            <a:br>
              <a:rPr lang="ru-RU" sz="1000" dirty="0"/>
            </a:br>
            <a:r>
              <a:rPr lang="ru-RU" sz="1000" dirty="0" err="1"/>
              <a:t>Краста</a:t>
            </a:r>
            <a:r>
              <a:rPr lang="ru-RU" sz="1000" dirty="0"/>
              <a:t> из кукурузной крупы</a:t>
            </a:r>
            <a:endParaRPr lang="ru-RU" sz="1000" dirty="0">
              <a:solidFill>
                <a:schemeClr val="bg1"/>
              </a:solidFill>
            </a:endParaRPr>
          </a:p>
        </p:txBody>
      </p:sp>
      <p:sp>
        <p:nvSpPr>
          <p:cNvPr id="3" name="TextBox 2">
            <a:extLst>
              <a:ext uri="{FF2B5EF4-FFF2-40B4-BE49-F238E27FC236}">
                <a16:creationId xmlns:a16="http://schemas.microsoft.com/office/drawing/2014/main" id="{64B04286-186B-46C6-88B1-9FDE17DA51AF}"/>
              </a:ext>
            </a:extLst>
          </p:cNvPr>
          <p:cNvSpPr txBox="1"/>
          <p:nvPr/>
        </p:nvSpPr>
        <p:spPr>
          <a:xfrm>
            <a:off x="2706775" y="1007252"/>
            <a:ext cx="4061974" cy="1169551"/>
          </a:xfrm>
          <a:prstGeom prst="rect">
            <a:avLst/>
          </a:prstGeom>
          <a:noFill/>
        </p:spPr>
        <p:txBody>
          <a:bodyPr wrap="square" rtlCol="0">
            <a:spAutoFit/>
          </a:bodyPr>
          <a:lstStyle/>
          <a:p>
            <a:r>
              <a:rPr lang="ru-RU" sz="1000" dirty="0">
                <a:solidFill>
                  <a:schemeClr val="bg1"/>
                </a:solidFill>
              </a:rPr>
              <a:t>1. Тебе нужно придумать коктейль «флип»</a:t>
            </a:r>
          </a:p>
          <a:p>
            <a:r>
              <a:rPr lang="ru-RU" sz="1000" dirty="0">
                <a:solidFill>
                  <a:schemeClr val="bg1"/>
                </a:solidFill>
              </a:rPr>
              <a:t>2. Разрешается использовать алкоголь только из бутылок прямоугольного сечения. (пример: </a:t>
            </a:r>
            <a:r>
              <a:rPr lang="ru-RU" sz="1000" dirty="0" err="1">
                <a:solidFill>
                  <a:schemeClr val="bg1"/>
                </a:solidFill>
              </a:rPr>
              <a:t>джим</a:t>
            </a:r>
            <a:r>
              <a:rPr lang="ru-RU" sz="1000" dirty="0">
                <a:solidFill>
                  <a:schemeClr val="bg1"/>
                </a:solidFill>
              </a:rPr>
              <a:t> </a:t>
            </a:r>
            <a:r>
              <a:rPr lang="ru-RU" sz="1000" dirty="0" err="1">
                <a:solidFill>
                  <a:schemeClr val="bg1"/>
                </a:solidFill>
              </a:rPr>
              <a:t>бим</a:t>
            </a:r>
            <a:r>
              <a:rPr lang="ru-RU" sz="1000" dirty="0">
                <a:solidFill>
                  <a:schemeClr val="bg1"/>
                </a:solidFill>
              </a:rPr>
              <a:t>, </a:t>
            </a:r>
            <a:r>
              <a:rPr lang="ru-RU" sz="1000" dirty="0" err="1">
                <a:solidFill>
                  <a:schemeClr val="bg1"/>
                </a:solidFill>
              </a:rPr>
              <a:t>бифитер</a:t>
            </a:r>
            <a:r>
              <a:rPr lang="ru-RU" sz="1000" dirty="0">
                <a:solidFill>
                  <a:schemeClr val="bg1"/>
                </a:solidFill>
              </a:rPr>
              <a:t> и </a:t>
            </a:r>
            <a:r>
              <a:rPr lang="ru-RU" sz="1000" dirty="0" err="1">
                <a:solidFill>
                  <a:schemeClr val="bg1"/>
                </a:solidFill>
              </a:rPr>
              <a:t>тд</a:t>
            </a:r>
            <a:r>
              <a:rPr lang="ru-RU" sz="1000" dirty="0">
                <a:solidFill>
                  <a:schemeClr val="bg1"/>
                </a:solidFill>
              </a:rPr>
              <a:t>)</a:t>
            </a:r>
          </a:p>
          <a:p>
            <a:r>
              <a:rPr lang="ru-RU" sz="1000" dirty="0">
                <a:solidFill>
                  <a:schemeClr val="bg1"/>
                </a:solidFill>
              </a:rPr>
              <a:t>3. Коктейль должен интерпретировать цвет: «желтый».</a:t>
            </a:r>
          </a:p>
          <a:p>
            <a:r>
              <a:rPr lang="ru-RU" sz="1000" dirty="0">
                <a:solidFill>
                  <a:schemeClr val="bg1"/>
                </a:solidFill>
              </a:rPr>
              <a:t>4. Мед использовать нельзя.</a:t>
            </a:r>
          </a:p>
          <a:p>
            <a:r>
              <a:rPr lang="ru-RU" sz="1000" dirty="0">
                <a:solidFill>
                  <a:schemeClr val="bg1"/>
                </a:solidFill>
              </a:rPr>
              <a:t>5. История коктейля должна начинаться с фразы: «В моей печатной машинке пропала буква П». </a:t>
            </a:r>
          </a:p>
        </p:txBody>
      </p:sp>
      <p:pic>
        <p:nvPicPr>
          <p:cNvPr id="4" name="Рисунок 3">
            <a:extLst>
              <a:ext uri="{FF2B5EF4-FFF2-40B4-BE49-F238E27FC236}">
                <a16:creationId xmlns:a16="http://schemas.microsoft.com/office/drawing/2014/main" id="{544492C2-F52F-4C29-AA0A-0C1586A365F0}"/>
              </a:ext>
            </a:extLst>
          </p:cNvPr>
          <p:cNvPicPr>
            <a:picLocks noChangeAspect="1"/>
          </p:cNvPicPr>
          <p:nvPr/>
        </p:nvPicPr>
        <p:blipFill rotWithShape="1">
          <a:blip r:embed="rId26">
            <a:extLst>
              <a:ext uri="{28A0092B-C50C-407E-A947-70E740481C1C}">
                <a14:useLocalDpi xmlns:a14="http://schemas.microsoft.com/office/drawing/2010/main" val="0"/>
              </a:ext>
            </a:extLst>
          </a:blip>
          <a:srcRect b="4374"/>
          <a:stretch/>
        </p:blipFill>
        <p:spPr>
          <a:xfrm>
            <a:off x="598513" y="2717321"/>
            <a:ext cx="3263899" cy="3191817"/>
          </a:xfrm>
          <a:prstGeom prst="rect">
            <a:avLst/>
          </a:prstGeom>
        </p:spPr>
      </p:pic>
      <p:sp>
        <p:nvSpPr>
          <p:cNvPr id="5" name="Прямоугольник 4">
            <a:extLst>
              <a:ext uri="{FF2B5EF4-FFF2-40B4-BE49-F238E27FC236}">
                <a16:creationId xmlns:a16="http://schemas.microsoft.com/office/drawing/2014/main" id="{5A6BE72E-9879-403E-8316-45C21D3EE9FE}"/>
              </a:ext>
            </a:extLst>
          </p:cNvPr>
          <p:cNvSpPr/>
          <p:nvPr/>
        </p:nvSpPr>
        <p:spPr>
          <a:xfrm>
            <a:off x="2706775" y="192102"/>
            <a:ext cx="3730445"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@andrej_tatarinov_</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302994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3E35E9B3-7EA0-451B-9A65-C6316176D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334" y="2788022"/>
            <a:ext cx="2877671" cy="2877671"/>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1995" y="1413372"/>
            <a:ext cx="4231346" cy="4708981"/>
          </a:xfrm>
          <a:prstGeom prst="rect">
            <a:avLst/>
          </a:prstGeom>
          <a:noFill/>
        </p:spPr>
        <p:txBody>
          <a:bodyPr wrap="square" rtlCol="0">
            <a:spAutoFit/>
          </a:bodyPr>
          <a:lstStyle/>
          <a:p>
            <a:r>
              <a:rPr lang="ru-RU" sz="1000" dirty="0"/>
              <a:t>Воображаемая рецензия на воображаемый коктейль.</a:t>
            </a:r>
            <a:br>
              <a:rPr lang="ru-RU" sz="1000" dirty="0"/>
            </a:br>
            <a:r>
              <a:rPr lang="ru-RU" sz="1000" dirty="0"/>
              <a:t>При первом взгляде на напиток он кажется довольно обыденным твистом, ничем не примечательным, пусть и пылко рубинового цвета, словно жидкий агат.</a:t>
            </a:r>
            <a:br>
              <a:rPr lang="ru-RU" sz="1000" dirty="0"/>
            </a:br>
            <a:br>
              <a:rPr lang="ru-RU" sz="1000" dirty="0"/>
            </a:br>
            <a:r>
              <a:rPr lang="ru-RU" sz="1000" dirty="0"/>
              <a:t>Сочетания мескаля, сухого вермута и кампари не являются верхом </a:t>
            </a:r>
            <a:r>
              <a:rPr lang="ru-RU" sz="1000" dirty="0" err="1"/>
              <a:t>миксологии</a:t>
            </a:r>
            <a:r>
              <a:rPr lang="ru-RU" sz="1000" dirty="0"/>
              <a:t> или чем то вызывающим восторг. При отсутствии сложных элементов и </a:t>
            </a:r>
            <a:r>
              <a:rPr lang="ru-RU" sz="1000" dirty="0" err="1"/>
              <a:t>ингридиентов</a:t>
            </a:r>
            <a:r>
              <a:rPr lang="ru-RU" sz="1000" dirty="0"/>
              <a:t>, </a:t>
            </a:r>
            <a:r>
              <a:rPr lang="ru-RU" sz="1000" dirty="0" err="1"/>
              <a:t>коктель</a:t>
            </a:r>
            <a:r>
              <a:rPr lang="ru-RU" sz="1000" dirty="0"/>
              <a:t> оставляет прекрасные ощущения. </a:t>
            </a:r>
            <a:r>
              <a:rPr lang="ru-RU" sz="1000" dirty="0" err="1"/>
              <a:t>Краста</a:t>
            </a:r>
            <a:r>
              <a:rPr lang="ru-RU" sz="1000" dirty="0"/>
              <a:t> из смеси 4-х перцев обжигает гораздо после, чем вы успеете распробовать сам напиток.</a:t>
            </a:r>
            <a:br>
              <a:rPr lang="ru-RU" sz="1000" dirty="0"/>
            </a:br>
            <a:r>
              <a:rPr lang="ru-RU" sz="1000" dirty="0"/>
              <a:t>Вкус же несет в себе дымное начало, плавно переходящее в горечь и легкую сухость с остротой в послевкусии. Коктейль передает все основные качества дома </a:t>
            </a:r>
            <a:r>
              <a:rPr lang="ru-RU" sz="1000" dirty="0" err="1"/>
              <a:t>Харконненов</a:t>
            </a:r>
            <a:r>
              <a:rPr lang="ru-RU" sz="1000" dirty="0"/>
              <a:t>, интригу, подлость, призывающий к чревоугодию, с некой претенциозностью.</a:t>
            </a:r>
            <a:br>
              <a:rPr lang="ru-RU" sz="1000" dirty="0"/>
            </a:br>
            <a:br>
              <a:rPr lang="ru-RU" sz="1000" dirty="0"/>
            </a:br>
            <a:r>
              <a:rPr lang="ru-RU" sz="1000" dirty="0" err="1"/>
              <a:t>Харкокеннны</a:t>
            </a:r>
            <a:r>
              <a:rPr lang="ru-RU" sz="1000" dirty="0"/>
              <a:t> как основная задумка напитка, отображенные в цвете этого дома, паприка, пряности и гусеница из мескаля являются ничем иным как отсылкой к вселенной "Дюны". Дверь на заднем фоне с глухими и тяжелыми затворами отсылкой к множественным космическим кораблям и монументальным постройкам.</a:t>
            </a:r>
            <a:br>
              <a:rPr lang="ru-RU" sz="1000" dirty="0"/>
            </a:br>
            <a:br>
              <a:rPr lang="ru-RU" sz="1000" dirty="0"/>
            </a:br>
            <a:r>
              <a:rPr lang="ru-RU" sz="1000" dirty="0"/>
              <a:t>Кому же могут понравиться эти сочетания? Тем кому полюбился </a:t>
            </a:r>
            <a:r>
              <a:rPr lang="ru-RU" sz="1000" dirty="0" err="1"/>
              <a:t>негрони</a:t>
            </a:r>
            <a:r>
              <a:rPr lang="ru-RU" sz="1000" dirty="0"/>
              <a:t>, но он ищет новые ноты и новые вкусовые сочетания. Как </a:t>
            </a:r>
            <a:r>
              <a:rPr lang="ru-RU" sz="1000" dirty="0" err="1"/>
              <a:t>апперетив</a:t>
            </a:r>
            <a:r>
              <a:rPr lang="ru-RU" sz="1000" dirty="0"/>
              <a:t> перед основным блюдом. Как нечто новое, и как основная платформа для дальнейших воображений и доработок.</a:t>
            </a:r>
            <a:br>
              <a:rPr lang="ru-RU" sz="1000" dirty="0"/>
            </a:br>
            <a:br>
              <a:rPr lang="ru-RU" sz="1000" dirty="0"/>
            </a:br>
            <a:r>
              <a:rPr lang="ru-RU" sz="1000" dirty="0"/>
              <a:t>Общая оценка:</a:t>
            </a:r>
            <a:br>
              <a:rPr lang="ru-RU" sz="1000" dirty="0"/>
            </a:br>
            <a:r>
              <a:rPr lang="ru-RU" sz="1000" dirty="0"/>
              <a:t>Сухой вермут 1/3</a:t>
            </a:r>
            <a:br>
              <a:rPr lang="ru-RU" sz="1000" dirty="0"/>
            </a:br>
            <a:r>
              <a:rPr lang="ru-RU" sz="1000" dirty="0"/>
              <a:t>Кампари 1/3</a:t>
            </a:r>
            <a:br>
              <a:rPr lang="ru-RU" sz="1000" dirty="0"/>
            </a:br>
            <a:r>
              <a:rPr lang="ru-RU" sz="1000" dirty="0"/>
              <a:t>Мескаль 1/3</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1027034"/>
            <a:ext cx="3263899" cy="1169551"/>
          </a:xfrm>
          <a:prstGeom prst="rect">
            <a:avLst/>
          </a:prstGeom>
          <a:noFill/>
        </p:spPr>
        <p:txBody>
          <a:bodyPr wrap="square" rtlCol="0">
            <a:spAutoFit/>
          </a:bodyPr>
          <a:lstStyle/>
          <a:p>
            <a:r>
              <a:rPr lang="ru-RU" sz="1000" dirty="0"/>
              <a:t>1. Тема коктейля: «</a:t>
            </a:r>
            <a:r>
              <a:rPr lang="ru-RU" sz="1000" dirty="0" err="1"/>
              <a:t>Атрейдесы</a:t>
            </a:r>
            <a:r>
              <a:rPr lang="ru-RU" sz="1000" dirty="0"/>
              <a:t> против </a:t>
            </a:r>
            <a:r>
              <a:rPr lang="ru-RU" sz="1000" dirty="0" err="1"/>
              <a:t>Харконненов</a:t>
            </a:r>
            <a:r>
              <a:rPr lang="ru-RU" sz="1000" dirty="0"/>
              <a:t>»</a:t>
            </a:r>
            <a:br>
              <a:rPr lang="ru-RU" sz="1000" dirty="0"/>
            </a:br>
            <a:r>
              <a:rPr lang="ru-RU" sz="1000" dirty="0"/>
              <a:t>2. Коктейль должен быть либо красным либо синим — другие цвета запрещены.</a:t>
            </a:r>
            <a:br>
              <a:rPr lang="ru-RU" sz="1000" dirty="0"/>
            </a:br>
            <a:r>
              <a:rPr lang="ru-RU" sz="1000" dirty="0"/>
              <a:t>3. Обязательный элемент украшения — </a:t>
            </a:r>
            <a:r>
              <a:rPr lang="ru-RU" sz="1000" dirty="0" err="1"/>
              <a:t>краста</a:t>
            </a:r>
            <a:r>
              <a:rPr lang="ru-RU" sz="1000" dirty="0"/>
              <a:t>.</a:t>
            </a:r>
            <a:br>
              <a:rPr lang="ru-RU" sz="1000" dirty="0"/>
            </a:br>
            <a:r>
              <a:rPr lang="ru-RU" sz="1000" dirty="0"/>
              <a:t>4. Название коктейля должно состоять из 3 слов.</a:t>
            </a:r>
            <a:br>
              <a:rPr lang="ru-RU" sz="1000" dirty="0"/>
            </a:br>
            <a:r>
              <a:rPr lang="ru-RU" sz="1000" dirty="0"/>
              <a:t>5. История коктейля должна быть оформлена как рецензия на фильм.</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1" y="2574785"/>
            <a:ext cx="3263899" cy="325618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176036" y="192102"/>
            <a:ext cx="2791918"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@more_urala</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724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A0E2D448-B3E0-4148-8910-66791EC47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84" y="2753979"/>
            <a:ext cx="3016624" cy="3016624"/>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2512886"/>
            <a:ext cx="3442447" cy="3170099"/>
          </a:xfrm>
          <a:prstGeom prst="rect">
            <a:avLst/>
          </a:prstGeom>
          <a:noFill/>
        </p:spPr>
        <p:txBody>
          <a:bodyPr wrap="square" rtlCol="0">
            <a:spAutoFit/>
          </a:bodyPr>
          <a:lstStyle/>
          <a:p>
            <a:r>
              <a:rPr lang="ru-RU" sz="1000" dirty="0"/>
              <a:t>Нелёгкая пора пришла достойным..."</a:t>
            </a:r>
            <a:r>
              <a:rPr lang="ru-RU" sz="1000" dirty="0" err="1"/>
              <a:t>Камил</a:t>
            </a:r>
            <a:r>
              <a:rPr lang="ru-RU" sz="1000" dirty="0"/>
              <a:t> Хорезми</a:t>
            </a:r>
            <a:br>
              <a:rPr lang="ru-RU" sz="1000" dirty="0"/>
            </a:br>
            <a:r>
              <a:rPr lang="en-US" sz="1000" dirty="0" err="1"/>
              <a:t>Ballantines</a:t>
            </a:r>
            <a:r>
              <a:rPr lang="en-US" sz="1000" dirty="0"/>
              <a:t> 50ml</a:t>
            </a:r>
            <a:br>
              <a:rPr lang="en-US" sz="1000" dirty="0"/>
            </a:br>
            <a:r>
              <a:rPr lang="en-US" sz="1000" dirty="0"/>
              <a:t>Bitter rhubarb 30ml</a:t>
            </a:r>
            <a:br>
              <a:rPr lang="en-US" sz="1000" dirty="0"/>
            </a:br>
            <a:r>
              <a:rPr lang="en-US" sz="1000" dirty="0"/>
              <a:t>Quince-persimmon cordial 10</a:t>
            </a:r>
            <a:br>
              <a:rPr lang="en-US" sz="1000" dirty="0"/>
            </a:br>
            <a:r>
              <a:rPr lang="en-US" sz="1000" dirty="0" err="1"/>
              <a:t>Garnish:quince-persimmon</a:t>
            </a:r>
            <a:r>
              <a:rPr lang="en-US" sz="1000" dirty="0"/>
              <a:t> marshmallow</a:t>
            </a:r>
            <a:br>
              <a:rPr lang="en-US" sz="1000" dirty="0"/>
            </a:br>
            <a:r>
              <a:rPr lang="en-US" sz="1000" dirty="0" err="1"/>
              <a:t>Method:stir</a:t>
            </a:r>
            <a:endParaRPr lang="ru-RU" sz="1000" dirty="0"/>
          </a:p>
          <a:p>
            <a:endParaRPr lang="ru-RU" sz="1000" dirty="0">
              <a:solidFill>
                <a:schemeClr val="bg1"/>
              </a:solidFill>
            </a:endParaRPr>
          </a:p>
          <a:p>
            <a:r>
              <a:rPr lang="ru-RU" sz="1000" dirty="0"/>
              <a:t>Было позабыто, Но вспомнилось... Когда-то, </a:t>
            </a:r>
            <a:r>
              <a:rPr lang="ru-RU" sz="1000" dirty="0" err="1"/>
              <a:t>давным</a:t>
            </a:r>
            <a:r>
              <a:rPr lang="ru-RU" sz="1000" dirty="0"/>
              <a:t> давно, когда ещё мамонты ходили под стол, я училась в школе. Так вот, в это самое время, вместо нормальных детских песенок и вместо приобщения детей к прекрасному музицированию мы в на уроках музыки писали тонны конспектов, и это в девять-то лет. Конспекты, как и обучение музыке было по части </a:t>
            </a:r>
            <a:r>
              <a:rPr lang="ru-RU" sz="1000" dirty="0" err="1"/>
              <a:t>макомов</a:t>
            </a:r>
            <a:r>
              <a:rPr lang="ru-RU" sz="1000" dirty="0"/>
              <a:t> и </a:t>
            </a:r>
            <a:r>
              <a:rPr lang="ru-RU" sz="1000" dirty="0" err="1"/>
              <a:t>шошмакомов</a:t>
            </a:r>
            <a:r>
              <a:rPr lang="ru-RU" sz="1000" dirty="0"/>
              <a:t> и прочей ереси. Вот тогда-то я и познакомилась с творчеством </a:t>
            </a:r>
            <a:r>
              <a:rPr lang="ru-RU" sz="1000" dirty="0" err="1"/>
              <a:t>Камила</a:t>
            </a:r>
            <a:r>
              <a:rPr lang="ru-RU" sz="1000" dirty="0"/>
              <a:t> </a:t>
            </a:r>
            <a:r>
              <a:rPr lang="ru-RU" sz="1000" dirty="0" err="1"/>
              <a:t>Хорезми..исписала</a:t>
            </a:r>
            <a:r>
              <a:rPr lang="ru-RU" sz="1000" dirty="0"/>
              <a:t> половину тетради и благополучно забыла об этом удручающем событии детства. Спасибо </a:t>
            </a:r>
            <a:r>
              <a:rPr lang="ru-RU" sz="1000" dirty="0">
                <a:hlinkClick r:id="rId3"/>
              </a:rPr>
              <a:t>@drinkhacker.ru</a:t>
            </a:r>
            <a:r>
              <a:rPr lang="ru-RU" sz="1000" dirty="0"/>
              <a:t> за наиувлекательнейшее путешествие в трудности музыкальной базы школьной скамьи.</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940050" y="1008339"/>
            <a:ext cx="3263899" cy="1169551"/>
          </a:xfrm>
          <a:prstGeom prst="rect">
            <a:avLst/>
          </a:prstGeom>
          <a:noFill/>
        </p:spPr>
        <p:txBody>
          <a:bodyPr wrap="square" rtlCol="0">
            <a:spAutoFit/>
          </a:bodyPr>
          <a:lstStyle/>
          <a:p>
            <a:r>
              <a:rPr lang="ru-RU" sz="1000" dirty="0"/>
              <a:t>1. Тема коктейля: «Творчество </a:t>
            </a:r>
            <a:r>
              <a:rPr lang="ru-RU" sz="1000" dirty="0" err="1"/>
              <a:t>Камила</a:t>
            </a:r>
            <a:r>
              <a:rPr lang="ru-RU" sz="1000" dirty="0"/>
              <a:t> Хорезми»</a:t>
            </a:r>
            <a:br>
              <a:rPr lang="ru-RU" sz="1000" dirty="0"/>
            </a:br>
            <a:r>
              <a:rPr lang="ru-RU" sz="1000" dirty="0"/>
              <a:t>2. Стиль коктейля — горький.</a:t>
            </a:r>
            <a:br>
              <a:rPr lang="ru-RU" sz="1000" dirty="0"/>
            </a:br>
            <a:r>
              <a:rPr lang="ru-RU" sz="1000" dirty="0"/>
              <a:t>3. В коктейле должен присутствовать минимум один локальный ингредиент.</a:t>
            </a:r>
            <a:br>
              <a:rPr lang="ru-RU" sz="1000" dirty="0"/>
            </a:br>
            <a:r>
              <a:rPr lang="ru-RU" sz="1000" dirty="0"/>
              <a:t>4. Название коктейля — строчка из стиха.</a:t>
            </a:r>
            <a:br>
              <a:rPr lang="ru-RU" sz="1000" dirty="0"/>
            </a:br>
            <a:r>
              <a:rPr lang="ru-RU" sz="1000" dirty="0"/>
              <a:t>5. История коктейля должна начинаться с фразы: «Было позабыто, но вспомнилось...»</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891146" y="2593480"/>
            <a:ext cx="3263899" cy="325618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015697" y="259976"/>
            <a:ext cx="2949846" cy="1354217"/>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5">
                  <a:extLst>
                    <a:ext uri="{A12FA001-AC4F-418D-AE19-62706E023703}">
                      <ahyp:hlinkClr xmlns:ahyp="http://schemas.microsoft.com/office/drawing/2018/hyperlinkcolor" val="tx"/>
                    </a:ext>
                  </a:extLst>
                </a:hlinkClick>
              </a:rPr>
              <a:t>neo_noir_bar</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a:p>
            <a:br>
              <a:rPr lang="en-US" dirty="0"/>
            </a:b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5067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AC42DC4F-C293-43C6-B6EC-CD40730BD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48" y="2848844"/>
            <a:ext cx="2868706" cy="3585882"/>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813375"/>
            <a:ext cx="4303064" cy="6001643"/>
          </a:xfrm>
          <a:prstGeom prst="rect">
            <a:avLst/>
          </a:prstGeom>
          <a:noFill/>
        </p:spPr>
        <p:txBody>
          <a:bodyPr wrap="square" rtlCol="0">
            <a:spAutoFit/>
          </a:bodyPr>
          <a:lstStyle/>
          <a:p>
            <a:r>
              <a:rPr lang="ru-RU" sz="800" dirty="0"/>
              <a:t>Название для этого </a:t>
            </a:r>
            <a:r>
              <a:rPr lang="ru-RU" sz="800" dirty="0" err="1"/>
              <a:t>коктейля</a:t>
            </a:r>
            <a:r>
              <a:rPr lang="ru-RU" sz="800" dirty="0"/>
              <a:t> очень просто — это всего лишь цифра «8»</a:t>
            </a:r>
            <a:br>
              <a:rPr lang="ru-RU" sz="800" dirty="0"/>
            </a:br>
            <a:r>
              <a:rPr lang="ru-RU" sz="800" dirty="0"/>
              <a:t>8 </a:t>
            </a:r>
            <a:r>
              <a:rPr lang="ru-RU" sz="800" dirty="0" err="1"/>
              <a:t>днеи</a:t>
            </a:r>
            <a:r>
              <a:rPr lang="ru-RU" sz="800" dirty="0"/>
              <a:t>̆</a:t>
            </a:r>
            <a:br>
              <a:rPr lang="ru-RU" sz="800" dirty="0"/>
            </a:br>
            <a:r>
              <a:rPr lang="ru-RU" sz="800" dirty="0"/>
              <a:t>8 стран</a:t>
            </a:r>
            <a:br>
              <a:rPr lang="ru-RU" sz="800" dirty="0"/>
            </a:br>
            <a:r>
              <a:rPr lang="ru-RU" sz="800" dirty="0"/>
              <a:t>8 ингредиентов</a:t>
            </a:r>
            <a:br>
              <a:rPr lang="ru-RU" sz="800" dirty="0"/>
            </a:br>
            <a:r>
              <a:rPr lang="ru-RU" sz="800" dirty="0"/>
              <a:t>И вот легенда </a:t>
            </a:r>
            <a:r>
              <a:rPr lang="ru-RU" sz="800" dirty="0" err="1"/>
              <a:t>коктейля</a:t>
            </a:r>
            <a:r>
              <a:rPr lang="ru-RU" sz="800" dirty="0"/>
              <a:t> с довольно невзрачным названием...</a:t>
            </a:r>
            <a:br>
              <a:rPr lang="ru-RU" sz="800" dirty="0"/>
            </a:br>
            <a:br>
              <a:rPr lang="ru-RU" sz="800" dirty="0"/>
            </a:br>
            <a:r>
              <a:rPr lang="ru-RU" sz="800" dirty="0"/>
              <a:t>Жил был на Камчатке один бармен. Он с детства мечтал стать известным мореплавателем как Витус Беринг, </a:t>
            </a:r>
            <a:r>
              <a:rPr lang="ru-RU" sz="800" dirty="0" err="1"/>
              <a:t>которои</a:t>
            </a:r>
            <a:r>
              <a:rPr lang="ru-RU" sz="800" dirty="0"/>
              <a:t>̆ обогнул Камчатку с юга, и доказал, что Камчатка не соединяется с </a:t>
            </a:r>
            <a:r>
              <a:rPr lang="ru-RU" sz="800" dirty="0" err="1"/>
              <a:t>Япониеи</a:t>
            </a:r>
            <a:r>
              <a:rPr lang="ru-RU" sz="800" dirty="0"/>
              <a:t>̆, как полагали некоторые. Во время своего второго мореплавания Беринг скончался от сердечного приступа во время своего второго путешествия.</a:t>
            </a:r>
            <a:br>
              <a:rPr lang="ru-RU" sz="800" dirty="0"/>
            </a:br>
            <a:r>
              <a:rPr lang="ru-RU" sz="800" dirty="0"/>
              <a:t>К великому сожалению, у нашего главного героя еще в раннем детстве выявили сердечную недостаточность. Но наш </a:t>
            </a:r>
            <a:r>
              <a:rPr lang="ru-RU" sz="800" dirty="0" err="1"/>
              <a:t>главныи</a:t>
            </a:r>
            <a:r>
              <a:rPr lang="ru-RU" sz="800" dirty="0"/>
              <a:t>̆ герой не отказывался от </a:t>
            </a:r>
            <a:r>
              <a:rPr lang="ru-RU" sz="800" dirty="0" err="1"/>
              <a:t>своеи</a:t>
            </a:r>
            <a:r>
              <a:rPr lang="ru-RU" sz="800" dirty="0"/>
              <a:t>̆ мечты и не смотря на болезнь и решил доказать обратное, что Япония объединена с </a:t>
            </a:r>
            <a:r>
              <a:rPr lang="ru-RU" sz="800" dirty="0" err="1"/>
              <a:t>Россиеи</a:t>
            </a:r>
            <a:r>
              <a:rPr lang="ru-RU" sz="800" dirty="0"/>
              <a:t>̆, но не на </a:t>
            </a:r>
            <a:r>
              <a:rPr lang="ru-RU" sz="800" dirty="0" err="1"/>
              <a:t>карте,а</a:t>
            </a:r>
            <a:r>
              <a:rPr lang="ru-RU" sz="800" dirty="0"/>
              <a:t> в </a:t>
            </a:r>
            <a:r>
              <a:rPr lang="ru-RU" sz="800" dirty="0" err="1"/>
              <a:t>коктейле</a:t>
            </a:r>
            <a:r>
              <a:rPr lang="ru-RU" sz="800" dirty="0"/>
              <a:t>! Соединив национальные напитки. Только он решил увеличить масштаб </a:t>
            </a:r>
            <a:r>
              <a:rPr lang="ru-RU" sz="800" dirty="0" err="1"/>
              <a:t>своеи</a:t>
            </a:r>
            <a:r>
              <a:rPr lang="ru-RU" sz="800" dirty="0"/>
              <a:t>̆ идеи и объединить ВСЮ северную часть тихоокеанского архипелага. В состав </a:t>
            </a:r>
            <a:r>
              <a:rPr lang="ru-RU" sz="800" dirty="0" err="1"/>
              <a:t>которои</a:t>
            </a:r>
            <a:r>
              <a:rPr lang="ru-RU" sz="800" dirty="0"/>
              <a:t>̆ входят 8 стран как: Россия, </a:t>
            </a:r>
            <a:r>
              <a:rPr lang="ru-RU" sz="800" dirty="0" err="1"/>
              <a:t>Китаи</a:t>
            </a:r>
            <a:r>
              <a:rPr lang="ru-RU" sz="800" dirty="0"/>
              <a:t>̆, Корея, Япония, Вьетнам, Индонезия, Филиппины, республика Палау. И у </a:t>
            </a:r>
            <a:r>
              <a:rPr lang="ru-RU" sz="800" dirty="0" err="1"/>
              <a:t>каждои</a:t>
            </a:r>
            <a:r>
              <a:rPr lang="ru-RU" sz="800" dirty="0"/>
              <a:t>̆ страны взять по уникальному ингредиенту и объединить в один </a:t>
            </a:r>
            <a:r>
              <a:rPr lang="ru-RU" sz="800" dirty="0" err="1"/>
              <a:t>коктейль</a:t>
            </a:r>
            <a:r>
              <a:rPr lang="ru-RU" sz="800" dirty="0"/>
              <a:t>.</a:t>
            </a:r>
            <a:br>
              <a:rPr lang="ru-RU" sz="800" dirty="0"/>
            </a:br>
            <a:br>
              <a:rPr lang="ru-RU" sz="800" dirty="0"/>
            </a:br>
            <a:r>
              <a:rPr lang="ru-RU" sz="800" dirty="0"/>
              <a:t>И вот его идея, посетить страны Камчатки до Палау. А самым дерзким решением было посетить все 8 стран за 8 </a:t>
            </a:r>
            <a:r>
              <a:rPr lang="ru-RU" sz="800" dirty="0" err="1"/>
              <a:t>днеи</a:t>
            </a:r>
            <a:r>
              <a:rPr lang="ru-RU" sz="800" dirty="0"/>
              <a:t>̆. Задача не из легких и довольно опасных учитывая заболевание у нашего ГГ.</a:t>
            </a:r>
            <a:br>
              <a:rPr lang="ru-RU" sz="800" dirty="0"/>
            </a:br>
            <a:r>
              <a:rPr lang="ru-RU" sz="800" dirty="0"/>
              <a:t>Не смотря на </a:t>
            </a:r>
            <a:r>
              <a:rPr lang="ru-RU" sz="800" dirty="0" err="1"/>
              <a:t>языковои</a:t>
            </a:r>
            <a:r>
              <a:rPr lang="ru-RU" sz="800" dirty="0"/>
              <a:t>̆ барьер с продавцами и барменами стран в которых он побывал, ему с радостью и энтузиазмом помогали в достижении его цели. С </a:t>
            </a:r>
            <a:r>
              <a:rPr lang="ru-RU" sz="800" dirty="0" err="1"/>
              <a:t>каждои</a:t>
            </a:r>
            <a:r>
              <a:rPr lang="ru-RU" sz="800" dirty="0"/>
              <a:t>̆ </a:t>
            </a:r>
            <a:r>
              <a:rPr lang="ru-RU" sz="800" dirty="0" err="1"/>
              <a:t>новои</a:t>
            </a:r>
            <a:r>
              <a:rPr lang="ru-RU" sz="800" dirty="0"/>
              <a:t>̆ </a:t>
            </a:r>
            <a:r>
              <a:rPr lang="ru-RU" sz="800" dirty="0" err="1"/>
              <a:t>странои</a:t>
            </a:r>
            <a:r>
              <a:rPr lang="ru-RU" sz="800" dirty="0"/>
              <a:t>̆ слух об этом </a:t>
            </a:r>
            <a:r>
              <a:rPr lang="ru-RU" sz="800" dirty="0" err="1"/>
              <a:t>коктейле</a:t>
            </a:r>
            <a:r>
              <a:rPr lang="ru-RU" sz="800" dirty="0"/>
              <a:t> рос со скоростью лесного пожара. И в конце в концов, молва о его </a:t>
            </a:r>
            <a:r>
              <a:rPr lang="ru-RU" sz="800" dirty="0" err="1"/>
              <a:t>коктейле</a:t>
            </a:r>
            <a:r>
              <a:rPr lang="ru-RU" sz="800" dirty="0"/>
              <a:t> была от заснеженных вулканов Камчатки до фруктового рая Палау.</a:t>
            </a:r>
            <a:br>
              <a:rPr lang="ru-RU" sz="800" dirty="0"/>
            </a:br>
            <a:r>
              <a:rPr lang="ru-RU" sz="800" dirty="0"/>
              <a:t>Однако до Палау наш ГГ не смог добраться...его самочувствие ухудшалось с каждым </a:t>
            </a:r>
            <a:r>
              <a:rPr lang="ru-RU" sz="800" dirty="0" err="1"/>
              <a:t>днём,сказывались</a:t>
            </a:r>
            <a:r>
              <a:rPr lang="ru-RU" sz="800" dirty="0"/>
              <a:t> его проблемы с сердцем. Он стал как Беринг, </a:t>
            </a:r>
            <a:r>
              <a:rPr lang="ru-RU" sz="800" dirty="0" err="1"/>
              <a:t>которыи</a:t>
            </a:r>
            <a:r>
              <a:rPr lang="ru-RU" sz="800" dirty="0"/>
              <a:t>̆ не завершил своё 2-е мореплавание. Можно предположить что он спился пробуя весь </a:t>
            </a:r>
            <a:r>
              <a:rPr lang="ru-RU" sz="800" dirty="0" err="1"/>
              <a:t>национальныи</a:t>
            </a:r>
            <a:r>
              <a:rPr lang="ru-RU" sz="800" dirty="0"/>
              <a:t>̆ алкоголь стран в которых он </a:t>
            </a:r>
            <a:r>
              <a:rPr lang="ru-RU" sz="800" dirty="0" err="1"/>
              <a:t>побывал,а</a:t>
            </a:r>
            <a:r>
              <a:rPr lang="ru-RU" sz="800" dirty="0"/>
              <a:t> распробовать надо было «очень хорошо», но как мы знаем, погубило его не это…</a:t>
            </a:r>
          </a:p>
          <a:p>
            <a:endParaRPr lang="ru-RU" sz="800" dirty="0">
              <a:solidFill>
                <a:schemeClr val="bg1"/>
              </a:solidFill>
            </a:endParaRPr>
          </a:p>
          <a:p>
            <a:r>
              <a:rPr lang="ru-RU" sz="800" dirty="0"/>
              <a:t>Рецепт:</a:t>
            </a:r>
            <a:br>
              <a:rPr lang="ru-RU" sz="800" dirty="0"/>
            </a:br>
            <a:r>
              <a:rPr lang="ru-RU" sz="800" dirty="0"/>
              <a:t>Шейк, </a:t>
            </a:r>
            <a:r>
              <a:rPr lang="ru-RU" sz="800" dirty="0" err="1"/>
              <a:t>стрейн</a:t>
            </a:r>
            <a:r>
              <a:rPr lang="ru-RU" sz="800" dirty="0"/>
              <a:t>, содовая топ.</a:t>
            </a:r>
            <a:br>
              <a:rPr lang="ru-RU" sz="800" dirty="0"/>
            </a:br>
            <a:r>
              <a:rPr lang="ru-RU" sz="800" dirty="0"/>
              <a:t>1. Настойка ананаса на водке - 50 мл (Россия)</a:t>
            </a:r>
            <a:br>
              <a:rPr lang="ru-RU" sz="800" dirty="0"/>
            </a:br>
            <a:r>
              <a:rPr lang="ru-RU" sz="800" dirty="0"/>
              <a:t>2. Соджу со вкусом персика - 15мл (Корея)</a:t>
            </a:r>
            <a:br>
              <a:rPr lang="ru-RU" sz="800" dirty="0"/>
            </a:br>
            <a:r>
              <a:rPr lang="ru-RU" sz="800" dirty="0"/>
              <a:t>3 / 4. Сироп сахарного тростника и имбиря — 10 (Филиппины)</a:t>
            </a:r>
            <a:br>
              <a:rPr lang="ru-RU" sz="800" dirty="0"/>
            </a:br>
            <a:r>
              <a:rPr lang="ru-RU" sz="800" dirty="0"/>
              <a:t>5. Пюре ананас - 50мл (Индонезия)</a:t>
            </a:r>
            <a:br>
              <a:rPr lang="ru-RU" sz="800" dirty="0"/>
            </a:br>
            <a:r>
              <a:rPr lang="ru-RU" sz="800" dirty="0"/>
              <a:t>6 / 7.Соленая содовая с лаймом и чаем молочный улун - топ (Вьетнам/Китай)</a:t>
            </a:r>
            <a:br>
              <a:rPr lang="ru-RU" sz="800" dirty="0"/>
            </a:br>
            <a:r>
              <a:rPr lang="ru-RU" sz="800" dirty="0"/>
              <a:t>8. Бамбук в качестве украшения (Япония)</a:t>
            </a:r>
            <a:br>
              <a:rPr lang="ru-RU" sz="800" dirty="0"/>
            </a:br>
            <a:br>
              <a:rPr lang="ru-RU" sz="800" dirty="0"/>
            </a:br>
            <a:r>
              <a:rPr lang="ru-RU" sz="800" dirty="0"/>
              <a:t>Так же значения числа «8» в нумерологии:</a:t>
            </a:r>
            <a:br>
              <a:rPr lang="ru-RU" sz="800" dirty="0"/>
            </a:br>
            <a:r>
              <a:rPr lang="ru-RU" sz="800" dirty="0"/>
              <a:t>Значение числа 8 – это такие качества, как упорство, смелость и великолепное деловое чутье. Именно люди такого типа управляют всем, что происходит в нашем мире. Для них не существует невыполнимых задач, непреодолимых препятствий. Они отчетливо видят каждый следующий шаг и на собственном пути, и на пути прогресса. Поэтому они знают, что и когда следует предпринять. Они надежны и беспристрастны. Они действуют жестко, но всегда честно.</a:t>
            </a:r>
            <a:endParaRPr lang="ru-RU" sz="8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1027034"/>
            <a:ext cx="3263899" cy="1169551"/>
          </a:xfrm>
          <a:prstGeom prst="rect">
            <a:avLst/>
          </a:prstGeom>
          <a:noFill/>
        </p:spPr>
        <p:txBody>
          <a:bodyPr wrap="square" rtlCol="0">
            <a:spAutoFit/>
          </a:bodyPr>
          <a:lstStyle/>
          <a:p>
            <a:r>
              <a:rPr lang="ru-RU" sz="1000" dirty="0"/>
              <a:t>1. Тема коктейля: «От Камчатки до Палау»</a:t>
            </a:r>
            <a:br>
              <a:rPr lang="ru-RU" sz="1000" dirty="0"/>
            </a:br>
            <a:r>
              <a:rPr lang="ru-RU" sz="1000" dirty="0"/>
              <a:t>2. Использовать любой ром — запрещено.</a:t>
            </a:r>
            <a:br>
              <a:rPr lang="ru-RU" sz="1000" dirty="0"/>
            </a:br>
            <a:r>
              <a:rPr lang="ru-RU" sz="1000" dirty="0"/>
              <a:t>3. В коктейле должен присутствовать ананас в любом виде.</a:t>
            </a:r>
            <a:br>
              <a:rPr lang="ru-RU" sz="1000" dirty="0"/>
            </a:br>
            <a:r>
              <a:rPr lang="ru-RU" sz="1000" dirty="0"/>
              <a:t>4. Название коктейля должно состоять из цифр.</a:t>
            </a:r>
            <a:br>
              <a:rPr lang="ru-RU" sz="1000" dirty="0"/>
            </a:br>
            <a:r>
              <a:rPr lang="ru-RU" sz="1000" dirty="0"/>
              <a:t>5. История коктейля должна заканчиваться фразой «Но, как мы знаем, погубило его не это...»</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2" y="2667440"/>
            <a:ext cx="3263899" cy="3921619"/>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218098" y="228600"/>
            <a:ext cx="2707793" cy="584775"/>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4">
                  <a:extLst>
                    <a:ext uri="{A12FA001-AC4F-418D-AE19-62706E023703}">
                      <ahyp:hlinkClr xmlns:ahyp="http://schemas.microsoft.com/office/drawing/2018/hyperlinkcolor" val="tx"/>
                    </a:ext>
                  </a:extLst>
                </a:hlinkClick>
              </a:rPr>
              <a:t>old_seawolf</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4042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B40DE0D3-F0A0-4E95-A2C2-17F98E634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619" y="2849989"/>
            <a:ext cx="2810163" cy="2841387"/>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1027034"/>
            <a:ext cx="4069981" cy="5170646"/>
          </a:xfrm>
          <a:prstGeom prst="rect">
            <a:avLst/>
          </a:prstGeom>
          <a:noFill/>
        </p:spPr>
        <p:txBody>
          <a:bodyPr wrap="square" rtlCol="0">
            <a:spAutoFit/>
          </a:bodyPr>
          <a:lstStyle/>
          <a:p>
            <a:r>
              <a:rPr lang="ru-RU" sz="1000" dirty="0"/>
              <a:t>Я сделал глоток, отставил бокал в сторону и зачитываю.</a:t>
            </a:r>
            <a:br>
              <a:rPr lang="ru-RU" sz="1000" dirty="0"/>
            </a:br>
            <a:br>
              <a:rPr lang="ru-RU" sz="1000" dirty="0"/>
            </a:br>
            <a:r>
              <a:rPr lang="ru-RU" sz="1000" dirty="0"/>
              <a:t>Этот мир так устроен, что найти свое место в нем самая сложная задача, которая оказалась мне не по силам, перепробовав все что только можно, я так и остался с пустотой внутри которую не смог ничем заполнить. Помню, как раньше с друзьями собирались у меня за баром, мы веселились, общались, я делал выпивку </a:t>
            </a:r>
            <a:r>
              <a:rPr lang="ru-RU" sz="1000" dirty="0" err="1"/>
              <a:t>подстать</a:t>
            </a:r>
            <a:r>
              <a:rPr lang="ru-RU" sz="1000" dirty="0"/>
              <a:t> настроению, но время шло, и всё реже мы собирались компанией, друзья, а теперь уже просто знакомые, начали обзаводиться семьями, кто-то уехал за границу, а я так и остался один в своем уже закрытом баре, опустошая бутылку за бутылкой, порой смешивая их содержимое в что-то стоящие.</a:t>
            </a:r>
            <a:br>
              <a:rPr lang="ru-RU" sz="1000" dirty="0"/>
            </a:br>
            <a:r>
              <a:rPr lang="ru-RU" sz="1000" dirty="0"/>
              <a:t>Я думаю, хватит с меня красивых изречений на тему своей жизни, я просто перенесу свой разум, в виртуальное пространство избавившись от проклятья плоти и став свободным, по-своему, останусь ли я при этом собой? Кто его знает, но всяко лучше, чем вести такой образ жизни.</a:t>
            </a:r>
            <a:br>
              <a:rPr lang="ru-RU" sz="1000" dirty="0"/>
            </a:br>
            <a:r>
              <a:rPr lang="ru-RU" sz="1000" dirty="0"/>
              <a:t>Когда вы это прочтете я уже наверняка буду свободен.</a:t>
            </a:r>
            <a:br>
              <a:rPr lang="ru-RU" sz="1000" dirty="0"/>
            </a:br>
            <a:br>
              <a:rPr lang="ru-RU" sz="1000" dirty="0"/>
            </a:br>
            <a:r>
              <a:rPr lang="ru-RU" sz="1000" dirty="0"/>
              <a:t>Я подключил всё что нужно и нажал кнопку запуска. Мои глаза тут же окутала тьма...</a:t>
            </a:r>
            <a:br>
              <a:rPr lang="ru-RU" sz="1000" dirty="0"/>
            </a:br>
            <a:r>
              <a:rPr lang="ru-RU" sz="1000" dirty="0"/>
              <a:t>и вдруг я увидел свет, увидел то, чего раньше не видел. После этого я изменил свое мнение о нашем с вами будущем.</a:t>
            </a:r>
            <a:br>
              <a:rPr lang="ru-RU" sz="1000" dirty="0"/>
            </a:br>
            <a:br>
              <a:rPr lang="ru-RU" sz="1000" dirty="0"/>
            </a:br>
            <a:r>
              <a:rPr lang="ru-RU" sz="1000" dirty="0"/>
              <a:t>FREE LIVE.EXE</a:t>
            </a:r>
            <a:br>
              <a:rPr lang="ru-RU" sz="1000" dirty="0"/>
            </a:br>
            <a:r>
              <a:rPr lang="ru-RU" sz="1000" dirty="0"/>
              <a:t>Jameson-30</a:t>
            </a:r>
            <a:br>
              <a:rPr lang="ru-RU" sz="1000" dirty="0"/>
            </a:br>
            <a:r>
              <a:rPr lang="ru-RU" sz="1000" dirty="0"/>
              <a:t>Пряное вино-30</a:t>
            </a:r>
            <a:br>
              <a:rPr lang="ru-RU" sz="1000" dirty="0"/>
            </a:br>
            <a:r>
              <a:rPr lang="ru-RU" sz="1000" dirty="0"/>
              <a:t>Пюре кокоса-15</a:t>
            </a:r>
            <a:br>
              <a:rPr lang="ru-RU" sz="1000" dirty="0"/>
            </a:br>
            <a:r>
              <a:rPr lang="ru-RU" sz="1000" dirty="0"/>
              <a:t>Пюре клубники-15</a:t>
            </a:r>
            <a:br>
              <a:rPr lang="ru-RU" sz="1000" dirty="0"/>
            </a:br>
            <a:r>
              <a:rPr lang="ru-RU" sz="1000" dirty="0"/>
              <a:t>Сок лимона-10</a:t>
            </a:r>
            <a:br>
              <a:rPr lang="ru-RU" sz="1000" dirty="0"/>
            </a:br>
            <a:r>
              <a:rPr lang="ru-RU" sz="1000" dirty="0" err="1"/>
              <a:t>Кандурин</a:t>
            </a:r>
            <a:r>
              <a:rPr lang="ru-RU" sz="1000" dirty="0"/>
              <a:t>.</a:t>
            </a:r>
            <a:br>
              <a:rPr lang="ru-RU" sz="1000" dirty="0"/>
            </a:br>
            <a:br>
              <a:rPr lang="ru-RU" sz="1000" dirty="0"/>
            </a:br>
            <a:r>
              <a:rPr lang="ru-RU" sz="1000" dirty="0"/>
              <a:t>Шейк, </a:t>
            </a:r>
            <a:r>
              <a:rPr lang="ru-RU" sz="1000" dirty="0" err="1"/>
              <a:t>файн</a:t>
            </a:r>
            <a:r>
              <a:rPr lang="ru-RU" sz="1000" dirty="0"/>
              <a:t> </a:t>
            </a:r>
            <a:r>
              <a:rPr lang="ru-RU" sz="1000" dirty="0" err="1"/>
              <a:t>стрейн</a:t>
            </a:r>
            <a:r>
              <a:rPr lang="ru-RU" sz="1000" dirty="0"/>
              <a:t>.</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1027034"/>
            <a:ext cx="3263899" cy="1477328"/>
          </a:xfrm>
          <a:prstGeom prst="rect">
            <a:avLst/>
          </a:prstGeom>
          <a:noFill/>
        </p:spPr>
        <p:txBody>
          <a:bodyPr wrap="square" rtlCol="0">
            <a:spAutoFit/>
          </a:bodyPr>
          <a:lstStyle/>
          <a:p>
            <a:r>
              <a:rPr lang="ru-RU" sz="1000" dirty="0"/>
              <a:t>1. Тема коктейля: фильм «</a:t>
            </a:r>
            <a:r>
              <a:rPr lang="ru-RU" sz="1000" dirty="0" err="1"/>
              <a:t>Her</a:t>
            </a:r>
            <a:r>
              <a:rPr lang="ru-RU" sz="1000" dirty="0"/>
              <a:t>» 2013 года</a:t>
            </a:r>
            <a:br>
              <a:rPr lang="ru-RU" sz="1000" dirty="0"/>
            </a:br>
            <a:r>
              <a:rPr lang="ru-RU" sz="1000" dirty="0"/>
              <a:t>2. Коктейль должен выглядеть "</a:t>
            </a:r>
            <a:r>
              <a:rPr lang="ru-RU" sz="1000" dirty="0" err="1"/>
              <a:t>футуристично</a:t>
            </a:r>
            <a:r>
              <a:rPr lang="ru-RU" sz="1000" dirty="0"/>
              <a:t>"</a:t>
            </a:r>
            <a:br>
              <a:rPr lang="ru-RU" sz="1000" dirty="0"/>
            </a:br>
            <a:r>
              <a:rPr lang="ru-RU" sz="1000" dirty="0"/>
              <a:t>3. Использование любых красных </a:t>
            </a:r>
            <a:r>
              <a:rPr lang="ru-RU" sz="1000" dirty="0" err="1"/>
              <a:t>биттеров</a:t>
            </a:r>
            <a:r>
              <a:rPr lang="ru-RU" sz="1000" dirty="0"/>
              <a:t> — запрещено.</a:t>
            </a:r>
            <a:br>
              <a:rPr lang="ru-RU" sz="1000" dirty="0"/>
            </a:br>
            <a:r>
              <a:rPr lang="ru-RU" sz="1000" dirty="0"/>
              <a:t>4. Название коктейля должно быть оформлено как название файла с расширением.</a:t>
            </a:r>
            <a:br>
              <a:rPr lang="ru-RU" sz="1000" dirty="0"/>
            </a:br>
            <a:r>
              <a:rPr lang="ru-RU" sz="1000" dirty="0"/>
              <a:t>5. История коктейля должна заканчиваться фразой: «После этого я изменил свое мнение о нашем с вами будущем».</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52" y="2642593"/>
            <a:ext cx="3263899" cy="325618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307065" y="192102"/>
            <a:ext cx="2529860"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4">
                  <a:extLst>
                    <a:ext uri="{A12FA001-AC4F-418D-AE19-62706E023703}">
                      <ahyp:hlinkClr xmlns:ahyp="http://schemas.microsoft.com/office/drawing/2018/hyperlinkcolor" val="tx"/>
                    </a:ext>
                  </a:extLst>
                </a:hlinkClick>
              </a:rPr>
              <a:t>demid.o.v</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7294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1C6FCC41-CB9B-493F-9A2F-D2FB2B3B8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619" y="2519533"/>
            <a:ext cx="2810163" cy="3502296"/>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1027034"/>
            <a:ext cx="4069981" cy="5170646"/>
          </a:xfrm>
          <a:prstGeom prst="rect">
            <a:avLst/>
          </a:prstGeom>
          <a:noFill/>
        </p:spPr>
        <p:txBody>
          <a:bodyPr wrap="square" rtlCol="0">
            <a:spAutoFit/>
          </a:bodyPr>
          <a:lstStyle/>
          <a:p>
            <a:r>
              <a:rPr lang="ja-JP" altLang="en-US" sz="1000" dirty="0"/>
              <a:t>こんにちは </a:t>
            </a:r>
            <a:r>
              <a:rPr lang="en-US" altLang="ja-JP" sz="1000" dirty="0"/>
              <a:t>/ </a:t>
            </a:r>
            <a:r>
              <a:rPr lang="ru-RU" sz="1000" dirty="0" err="1"/>
              <a:t>Коннити</a:t>
            </a:r>
            <a:r>
              <a:rPr lang="ru-RU" sz="1000" dirty="0"/>
              <a:t> Ва / </a:t>
            </a:r>
            <a:r>
              <a:rPr lang="ru-RU" sz="1000" dirty="0" err="1"/>
              <a:t>Здравствуйте</a:t>
            </a:r>
            <a:br>
              <a:rPr lang="ru-RU" sz="1000" dirty="0"/>
            </a:br>
            <a:r>
              <a:rPr lang="ru-RU" sz="1000" dirty="0"/>
              <a:t>🇯🇵🏯</a:t>
            </a:r>
            <a:br>
              <a:rPr lang="ru-RU" sz="1000" dirty="0"/>
            </a:br>
            <a:r>
              <a:rPr lang="ru-RU" sz="1000" dirty="0"/>
              <a:t>Специально для воображаемого конкурса от </a:t>
            </a:r>
            <a:r>
              <a:rPr lang="ru-RU" sz="1000" dirty="0">
                <a:hlinkClick r:id="rId3"/>
              </a:rPr>
              <a:t>@</a:t>
            </a:r>
            <a:r>
              <a:rPr lang="en-US" sz="1000" dirty="0">
                <a:hlinkClick r:id="rId3"/>
              </a:rPr>
              <a:t>drinkhacker.ru</a:t>
            </a:r>
            <a:r>
              <a:rPr lang="en-US" sz="1000" dirty="0"/>
              <a:t> </a:t>
            </a:r>
            <a:r>
              <a:rPr lang="ru-RU" sz="1000" dirty="0"/>
              <a:t>в данном посте возвращаюсь в азиатскую тему и воображаю </a:t>
            </a:r>
            <a:r>
              <a:rPr lang="ru-RU" sz="1000" dirty="0" err="1"/>
              <a:t>японскии</a:t>
            </a:r>
            <a:r>
              <a:rPr lang="ru-RU" sz="1000" dirty="0"/>
              <a:t>̆ </a:t>
            </a:r>
            <a:r>
              <a:rPr lang="ru-RU" sz="1000" dirty="0" err="1"/>
              <a:t>коктейль</a:t>
            </a:r>
            <a:r>
              <a:rPr lang="ru-RU" sz="1000" dirty="0"/>
              <a:t>.</a:t>
            </a:r>
            <a:br>
              <a:rPr lang="ru-RU" sz="1000" dirty="0"/>
            </a:br>
            <a:r>
              <a:rPr lang="ru-RU" sz="1000" dirty="0"/>
              <a:t>⛩</a:t>
            </a:r>
            <a:br>
              <a:rPr lang="ru-RU" sz="1000" dirty="0"/>
            </a:br>
            <a:r>
              <a:rPr lang="ru-RU" sz="1000" dirty="0"/>
              <a:t>Костя обязал меня использовать один </a:t>
            </a:r>
            <a:r>
              <a:rPr lang="ru-RU" sz="1000" dirty="0" err="1"/>
              <a:t>британскии</a:t>
            </a:r>
            <a:r>
              <a:rPr lang="ru-RU" sz="1000" dirty="0"/>
              <a:t>̆ и один </a:t>
            </a:r>
            <a:r>
              <a:rPr lang="ru-RU" sz="1000" dirty="0" err="1"/>
              <a:t>японскии</a:t>
            </a:r>
            <a:r>
              <a:rPr lang="ru-RU" sz="1000" dirty="0"/>
              <a:t>̆ ингредиенты без использования сиропов и </a:t>
            </a:r>
            <a:r>
              <a:rPr lang="ru-RU" sz="1000" dirty="0" err="1"/>
              <a:t>кордиалов</a:t>
            </a:r>
            <a:r>
              <a:rPr lang="ru-RU" sz="1000" dirty="0"/>
              <a:t>.</a:t>
            </a:r>
            <a:br>
              <a:rPr lang="ru-RU" sz="1000" dirty="0"/>
            </a:br>
            <a:r>
              <a:rPr lang="ru-RU" sz="1000" dirty="0"/>
              <a:t>Итак представляю вам </a:t>
            </a:r>
            <a:r>
              <a:rPr lang="ru-RU" sz="1000" dirty="0" err="1"/>
              <a:t>коктейль</a:t>
            </a:r>
            <a:r>
              <a:rPr lang="ru-RU" sz="1000" dirty="0"/>
              <a:t> под названием «Цветущая дыня около старого дуба»</a:t>
            </a:r>
            <a:br>
              <a:rPr lang="ru-RU" sz="1000" dirty="0"/>
            </a:br>
            <a:r>
              <a:rPr lang="ru-RU" sz="1000" dirty="0" err="1"/>
              <a:t>Британскии</a:t>
            </a:r>
            <a:r>
              <a:rPr lang="ru-RU" sz="1000" dirty="0"/>
              <a:t>̆ ингредиент джин </a:t>
            </a:r>
            <a:r>
              <a:rPr lang="en-US" sz="1000" dirty="0"/>
              <a:t>Bombay sapphire </a:t>
            </a:r>
            <a:r>
              <a:rPr lang="ru-RU" sz="1000" dirty="0" err="1"/>
              <a:t>настоянныи</a:t>
            </a:r>
            <a:r>
              <a:rPr lang="ru-RU" sz="1000" dirty="0"/>
              <a:t>̆ на лемонграссе в сочетании с японским ликером дыни 🍈 и с сухим хересом, </a:t>
            </a:r>
            <a:r>
              <a:rPr lang="ru-RU" sz="1000" dirty="0" err="1"/>
              <a:t>крепкии</a:t>
            </a:r>
            <a:r>
              <a:rPr lang="ru-RU" sz="1000" dirty="0"/>
              <a:t>̆ напиток с характером получается, но это ещё не все, сливочная пена с добавлением японского чая матча 🍵 укладывается сверху на напиток, что </a:t>
            </a:r>
            <a:r>
              <a:rPr lang="ru-RU" sz="1000" dirty="0" err="1"/>
              <a:t>даёт</a:t>
            </a:r>
            <a:r>
              <a:rPr lang="ru-RU" sz="1000" dirty="0"/>
              <a:t> сначала нежность при первом глотке а потом крепость и сладость дыни.</a:t>
            </a:r>
            <a:br>
              <a:rPr lang="ru-RU" sz="1000" dirty="0"/>
            </a:br>
            <a:r>
              <a:rPr lang="ru-RU" sz="1000" dirty="0"/>
              <a:t>Хокку </a:t>
            </a:r>
            <a:r>
              <a:rPr lang="ja-JP" altLang="en-US" sz="1000" dirty="0"/>
              <a:t>俳句</a:t>
            </a:r>
            <a:br>
              <a:rPr lang="ja-JP" altLang="en-US" sz="1000" dirty="0"/>
            </a:br>
            <a:r>
              <a:rPr lang="ru-RU" sz="1000" dirty="0"/>
              <a:t>Душа </a:t>
            </a:r>
            <a:r>
              <a:rPr lang="ru-RU" sz="1000" dirty="0" err="1"/>
              <a:t>цветущеи</a:t>
            </a:r>
            <a:r>
              <a:rPr lang="ru-RU" sz="1000" dirty="0"/>
              <a:t>̆ сакуры</a:t>
            </a:r>
            <a:br>
              <a:rPr lang="ru-RU" sz="1000" dirty="0"/>
            </a:br>
            <a:r>
              <a:rPr lang="ru-RU" sz="1000" dirty="0"/>
              <a:t>Нежна как </a:t>
            </a:r>
            <a:r>
              <a:rPr lang="ru-RU" sz="1000" dirty="0" err="1"/>
              <a:t>первыи</a:t>
            </a:r>
            <a:r>
              <a:rPr lang="ru-RU" sz="1000" dirty="0"/>
              <a:t>̆ глоток.</a:t>
            </a:r>
            <a:br>
              <a:rPr lang="ru-RU" sz="1000" dirty="0"/>
            </a:br>
            <a:r>
              <a:rPr lang="ru-RU" sz="1000" dirty="0"/>
              <a:t>Терпкость и характер для самурая словно вода для дуба</a:t>
            </a:r>
            <a:br>
              <a:rPr lang="ru-RU" sz="1000" dirty="0"/>
            </a:br>
            <a:br>
              <a:rPr lang="ru-RU" sz="1000" dirty="0"/>
            </a:br>
            <a:r>
              <a:rPr lang="en-US" sz="1000" dirty="0"/>
              <a:t>Bombay sapphire </a:t>
            </a:r>
            <a:r>
              <a:rPr lang="ru-RU" sz="1000" dirty="0"/>
              <a:t>на лемонграссе 40</a:t>
            </a:r>
            <a:r>
              <a:rPr lang="en-US" sz="1000" dirty="0"/>
              <a:t>ml</a:t>
            </a:r>
            <a:br>
              <a:rPr lang="en-US" sz="1000" dirty="0"/>
            </a:br>
            <a:r>
              <a:rPr lang="ru-RU" sz="1000" dirty="0"/>
              <a:t>Херес </a:t>
            </a:r>
            <a:r>
              <a:rPr lang="en-US" sz="1000" dirty="0" err="1"/>
              <a:t>Fino</a:t>
            </a:r>
            <a:r>
              <a:rPr lang="en-US" sz="1000" dirty="0"/>
              <a:t> 40ml</a:t>
            </a:r>
            <a:br>
              <a:rPr lang="en-US" sz="1000" dirty="0"/>
            </a:br>
            <a:r>
              <a:rPr lang="en-US" sz="1000" dirty="0"/>
              <a:t>Midori 30ml</a:t>
            </a:r>
            <a:br>
              <a:rPr lang="en-US" sz="1000" dirty="0"/>
            </a:br>
            <a:r>
              <a:rPr lang="ru-RU" sz="1000" dirty="0"/>
              <a:t>Пена из матчи</a:t>
            </a:r>
            <a:br>
              <a:rPr lang="ru-RU" sz="1000" dirty="0"/>
            </a:br>
            <a:r>
              <a:rPr lang="ru-RU" sz="1000" dirty="0"/>
              <a:t>Метод приготовления: </a:t>
            </a:r>
            <a:r>
              <a:rPr lang="en-US" sz="1000" dirty="0"/>
              <a:t>Stir</a:t>
            </a:r>
            <a:br>
              <a:rPr lang="en-US" sz="1000" dirty="0"/>
            </a:br>
            <a:r>
              <a:rPr lang="ru-RU" sz="1000" dirty="0"/>
              <a:t>Бокал: </a:t>
            </a:r>
            <a:r>
              <a:rPr lang="ru-RU" sz="1000" dirty="0" err="1"/>
              <a:t>коктейльная</a:t>
            </a:r>
            <a:r>
              <a:rPr lang="ru-RU" sz="1000" dirty="0"/>
              <a:t> рюмка (шале либо Ника нора)</a:t>
            </a:r>
            <a:br>
              <a:rPr lang="ru-RU" sz="1000" dirty="0"/>
            </a:br>
            <a:r>
              <a:rPr lang="ru-RU" sz="1000" dirty="0"/>
              <a:t>Пена из матчи: жирные сливки для взбивания залить в </a:t>
            </a:r>
            <a:r>
              <a:rPr lang="ru-RU" sz="1000" dirty="0" err="1"/>
              <a:t>кремер</a:t>
            </a:r>
            <a:r>
              <a:rPr lang="ru-RU" sz="1000" dirty="0"/>
              <a:t> </a:t>
            </a:r>
            <a:r>
              <a:rPr lang="ru-RU" sz="1000" dirty="0" err="1"/>
              <a:t>объём</a:t>
            </a:r>
            <a:r>
              <a:rPr lang="ru-RU" sz="1000" dirty="0"/>
              <a:t> 0,5 и добавить 80мл заваренного чая матча, балончик </a:t>
            </a:r>
            <a:r>
              <a:rPr lang="en-US" sz="1000" dirty="0"/>
              <a:t>NO2 </a:t>
            </a:r>
            <a:r>
              <a:rPr lang="ru-RU" sz="1000" dirty="0"/>
              <a:t>и </a:t>
            </a:r>
            <a:r>
              <a:rPr lang="ru-RU" sz="1000" dirty="0" err="1"/>
              <a:t>бам</a:t>
            </a:r>
            <a:r>
              <a:rPr lang="ru-RU" sz="1000" dirty="0"/>
              <a:t> 💥 пена готова</a:t>
            </a:r>
            <a:br>
              <a:rPr lang="ru-RU" sz="1000" dirty="0"/>
            </a:br>
            <a:r>
              <a:rPr lang="ru-RU" sz="1000" dirty="0"/>
              <a:t>Джин на лемонграссе: на бутылку 0,75 джина </a:t>
            </a:r>
            <a:r>
              <a:rPr lang="ru-RU" sz="1000" dirty="0" err="1"/>
              <a:t>берём</a:t>
            </a:r>
            <a:r>
              <a:rPr lang="ru-RU" sz="1000" dirty="0"/>
              <a:t> 150г лемонграсса порезать стебли и дать отдохнуть в вакуумном пакете 8 часов.</a:t>
            </a:r>
            <a:br>
              <a:rPr lang="ru-RU" sz="1000" dirty="0"/>
            </a:br>
            <a:br>
              <a:rPr lang="ru-RU" sz="1000" dirty="0"/>
            </a:br>
            <a:r>
              <a:rPr lang="ja-JP" altLang="en-US" sz="1000" dirty="0"/>
              <a:t>いただきます</a:t>
            </a:r>
            <a:r>
              <a:rPr lang="en-US" altLang="ja-JP" sz="1000" dirty="0"/>
              <a:t>/ </a:t>
            </a:r>
            <a:r>
              <a:rPr lang="ru-RU" sz="1000" dirty="0" err="1"/>
              <a:t>Итадакимас</a:t>
            </a:r>
            <a:r>
              <a:rPr lang="ru-RU" sz="1000" dirty="0"/>
              <a:t> / Приятного аппетита 🙏</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1027034"/>
            <a:ext cx="3263899" cy="1169551"/>
          </a:xfrm>
          <a:prstGeom prst="rect">
            <a:avLst/>
          </a:prstGeom>
          <a:noFill/>
        </p:spPr>
        <p:txBody>
          <a:bodyPr wrap="square" rtlCol="0">
            <a:spAutoFit/>
          </a:bodyPr>
          <a:lstStyle/>
          <a:p>
            <a:r>
              <a:rPr lang="ru-RU" sz="1000" dirty="0"/>
              <a:t>1. Тема коктейля: «Ветви сакуры, корни дуба»</a:t>
            </a:r>
            <a:br>
              <a:rPr lang="ru-RU" sz="1000" dirty="0"/>
            </a:br>
            <a:r>
              <a:rPr lang="ru-RU" sz="1000" dirty="0"/>
              <a:t>2. В коктейле должен быть один японский и один британский ингредиент.</a:t>
            </a:r>
            <a:br>
              <a:rPr lang="ru-RU" sz="1000" dirty="0"/>
            </a:br>
            <a:r>
              <a:rPr lang="ru-RU" sz="1000" dirty="0"/>
              <a:t>3. Запрещено использование </a:t>
            </a:r>
            <a:r>
              <a:rPr lang="ru-RU" sz="1000" dirty="0" err="1"/>
              <a:t>кордиалов</a:t>
            </a:r>
            <a:r>
              <a:rPr lang="ru-RU" sz="1000" dirty="0"/>
              <a:t> и сиропов.</a:t>
            </a:r>
            <a:br>
              <a:rPr lang="ru-RU" sz="1000" dirty="0"/>
            </a:br>
            <a:r>
              <a:rPr lang="ru-RU" sz="1000" dirty="0"/>
              <a:t>4. Название коктейля — из пяти слов.</a:t>
            </a:r>
            <a:br>
              <a:rPr lang="ru-RU" sz="1000" dirty="0"/>
            </a:br>
            <a:r>
              <a:rPr lang="ru-RU" sz="1000" dirty="0"/>
              <a:t>5. История коктейля должна быть написана в стиле хокку.</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831750" y="2312894"/>
            <a:ext cx="3263899" cy="3884786"/>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780479" y="192102"/>
            <a:ext cx="3583032" cy="1077218"/>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@danya_bogdanov</a:t>
            </a:r>
          </a:p>
          <a:p>
            <a:pPr algn="ct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0D804873-50F1-42FD-B247-4AA02F1A2BA4}"/>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8657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3A9EAD96-2F6E-44F6-9242-620073D11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989" y="2718021"/>
            <a:ext cx="2903420" cy="3629275"/>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322518" y="919458"/>
            <a:ext cx="4473393" cy="5632311"/>
          </a:xfrm>
          <a:prstGeom prst="rect">
            <a:avLst/>
          </a:prstGeom>
          <a:noFill/>
        </p:spPr>
        <p:txBody>
          <a:bodyPr wrap="square" rtlCol="0">
            <a:spAutoFit/>
          </a:bodyPr>
          <a:lstStyle/>
          <a:p>
            <a:r>
              <a:rPr lang="ru-RU" sz="1000" dirty="0"/>
              <a:t>Подискутируем?</a:t>
            </a:r>
            <a:br>
              <a:rPr lang="ru-RU" sz="1000" dirty="0"/>
            </a:br>
            <a:br>
              <a:rPr lang="ru-RU" sz="1000" dirty="0"/>
            </a:br>
            <a:r>
              <a:rPr lang="ru-RU" sz="1000" dirty="0"/>
              <a:t>Как на </a:t>
            </a:r>
            <a:r>
              <a:rPr lang="ru-RU" sz="1000" dirty="0" err="1"/>
              <a:t>счёт</a:t>
            </a:r>
            <a:r>
              <a:rPr lang="ru-RU" sz="1000" dirty="0"/>
              <a:t> улучшения одного из самого провального альбома </a:t>
            </a:r>
            <a:r>
              <a:rPr lang="ru-RU" sz="1000" dirty="0" err="1"/>
              <a:t>Kanye</a:t>
            </a:r>
            <a:r>
              <a:rPr lang="ru-RU" sz="1000" dirty="0"/>
              <a:t> </a:t>
            </a:r>
            <a:r>
              <a:rPr lang="ru-RU" sz="1000" dirty="0" err="1"/>
              <a:t>West</a:t>
            </a:r>
            <a:r>
              <a:rPr lang="ru-RU" sz="1000" dirty="0"/>
              <a:t>? А именно «</a:t>
            </a:r>
            <a:r>
              <a:rPr lang="ru-RU" sz="1000" dirty="0" err="1"/>
              <a:t>The</a:t>
            </a:r>
            <a:r>
              <a:rPr lang="ru-RU" sz="1000" dirty="0"/>
              <a:t> </a:t>
            </a:r>
            <a:r>
              <a:rPr lang="ru-RU" sz="1000" dirty="0" err="1"/>
              <a:t>Life</a:t>
            </a:r>
            <a:r>
              <a:rPr lang="ru-RU" sz="1000" dirty="0"/>
              <a:t> </a:t>
            </a:r>
            <a:r>
              <a:rPr lang="ru-RU" sz="1000" dirty="0" err="1"/>
              <a:t>of</a:t>
            </a:r>
            <a:r>
              <a:rPr lang="ru-RU" sz="1000" dirty="0"/>
              <a:t> </a:t>
            </a:r>
            <a:r>
              <a:rPr lang="ru-RU" sz="1000" dirty="0" err="1"/>
              <a:t>Pablo</a:t>
            </a:r>
            <a:r>
              <a:rPr lang="ru-RU" sz="1000" dirty="0"/>
              <a:t>».</a:t>
            </a:r>
            <a:br>
              <a:rPr lang="ru-RU" sz="1000" dirty="0"/>
            </a:br>
            <a:br>
              <a:rPr lang="ru-RU" sz="1000" dirty="0"/>
            </a:br>
            <a:r>
              <a:rPr lang="ru-RU" sz="1000" dirty="0"/>
              <a:t>Тренды меняются так часто, что наше «я» уходит на </a:t>
            </a:r>
            <a:r>
              <a:rPr lang="ru-RU" sz="1000" dirty="0" err="1"/>
              <a:t>заднии</a:t>
            </a:r>
            <a:r>
              <a:rPr lang="ru-RU" sz="1000" dirty="0"/>
              <a:t>̆ план.</a:t>
            </a:r>
            <a:br>
              <a:rPr lang="ru-RU" sz="1000" dirty="0"/>
            </a:br>
            <a:r>
              <a:rPr lang="ru-RU" sz="1000" dirty="0"/>
              <a:t>И чтобы сделать лучше этот </a:t>
            </a:r>
            <a:r>
              <a:rPr lang="ru-RU" sz="1000" dirty="0" err="1"/>
              <a:t>неудачныи</a:t>
            </a:r>
            <a:r>
              <a:rPr lang="ru-RU" sz="1000" dirty="0"/>
              <a:t>̆ альбом, по моему мнению, нужно поставить на </a:t>
            </a:r>
            <a:r>
              <a:rPr lang="ru-RU" sz="1000" dirty="0" err="1"/>
              <a:t>первыи</a:t>
            </a:r>
            <a:r>
              <a:rPr lang="ru-RU" sz="1000" dirty="0"/>
              <a:t>̆ план самого </a:t>
            </a:r>
            <a:r>
              <a:rPr lang="ru-RU" sz="1000" dirty="0" err="1"/>
              <a:t>Kanye</a:t>
            </a:r>
            <a:r>
              <a:rPr lang="ru-RU" sz="1000" dirty="0"/>
              <a:t>, а не современные тренды и вкусы </a:t>
            </a:r>
            <a:r>
              <a:rPr lang="ru-RU" sz="1000" dirty="0" err="1"/>
              <a:t>слушателеи</a:t>
            </a:r>
            <a:r>
              <a:rPr lang="ru-RU" sz="1000" dirty="0"/>
              <a:t>̆, ведь всем не угодишь!</a:t>
            </a:r>
            <a:br>
              <a:rPr lang="ru-RU" sz="1000" dirty="0"/>
            </a:br>
            <a:r>
              <a:rPr lang="ru-RU" sz="1000" dirty="0"/>
              <a:t>Сколько бы мы не бежали за трендами и желаниями других </a:t>
            </a:r>
            <a:r>
              <a:rPr lang="ru-RU" sz="1000" dirty="0" err="1"/>
              <a:t>людеи</a:t>
            </a:r>
            <a:r>
              <a:rPr lang="ru-RU" sz="1000" dirty="0"/>
              <a:t>̆, мы не всегда сможем угнаться, и в итоге этого преследования - теряем себя.</a:t>
            </a:r>
            <a:br>
              <a:rPr lang="ru-RU" sz="1000" dirty="0"/>
            </a:br>
            <a:r>
              <a:rPr lang="ru-RU" sz="1000" dirty="0"/>
              <a:t>Многие знают и понимают, что быть искренним более важнее, чем вся эта показуха! Главное - чтоб человек </a:t>
            </a:r>
            <a:r>
              <a:rPr lang="ru-RU" sz="1000" dirty="0" err="1"/>
              <a:t>хорошии</a:t>
            </a:r>
            <a:r>
              <a:rPr lang="ru-RU" sz="1000" dirty="0"/>
              <a:t>̆ был!</a:t>
            </a:r>
            <a:br>
              <a:rPr lang="ru-RU" sz="1000" dirty="0"/>
            </a:br>
            <a:r>
              <a:rPr lang="ru-RU" sz="1000" dirty="0"/>
              <a:t>Именно обратная связь и люди, которые нас критикуют подтолкнула меня на создание напитка специально под </a:t>
            </a:r>
            <a:r>
              <a:rPr lang="ru-RU" sz="1000" dirty="0" err="1"/>
              <a:t>лучшии</a:t>
            </a:r>
            <a:r>
              <a:rPr lang="ru-RU" sz="1000" dirty="0"/>
              <a:t>̆ </a:t>
            </a:r>
            <a:r>
              <a:rPr lang="ru-RU" sz="1000" dirty="0" err="1"/>
              <a:t>худшии</a:t>
            </a:r>
            <a:r>
              <a:rPr lang="ru-RU" sz="1000" dirty="0"/>
              <a:t>̆ альбом </a:t>
            </a:r>
            <a:r>
              <a:rPr lang="ru-RU" sz="1000" dirty="0" err="1"/>
              <a:t>Kanye</a:t>
            </a:r>
            <a:r>
              <a:rPr lang="ru-RU" sz="1000" dirty="0"/>
              <a:t>.</a:t>
            </a:r>
            <a:br>
              <a:rPr lang="ru-RU" sz="1000" dirty="0"/>
            </a:br>
            <a:r>
              <a:rPr lang="ru-RU" sz="1000" dirty="0"/>
              <a:t>Основа моего напитка -</a:t>
            </a:r>
            <a:r>
              <a:rPr lang="ru-RU" sz="1000" dirty="0" err="1"/>
              <a:t>vodka</a:t>
            </a:r>
            <a:r>
              <a:rPr lang="ru-RU" sz="1000" dirty="0"/>
              <a:t> </a:t>
            </a:r>
            <a:r>
              <a:rPr lang="ru-RU" sz="1000" dirty="0" err="1"/>
              <a:t>Beluga</a:t>
            </a:r>
            <a:r>
              <a:rPr lang="ru-RU" sz="1000" dirty="0"/>
              <a:t> </a:t>
            </a:r>
            <a:r>
              <a:rPr lang="ru-RU" sz="1000" dirty="0" err="1"/>
              <a:t>Nobel</a:t>
            </a:r>
            <a:r>
              <a:rPr lang="ru-RU" sz="1000" dirty="0"/>
              <a:t> ,которая олицетворяет </a:t>
            </a:r>
            <a:r>
              <a:rPr lang="ru-RU" sz="1000" dirty="0" err="1"/>
              <a:t>чистыи</a:t>
            </a:r>
            <a:r>
              <a:rPr lang="ru-RU" sz="1000" dirty="0"/>
              <a:t>̆ лист, </a:t>
            </a:r>
            <a:r>
              <a:rPr lang="ru-RU" sz="1000" dirty="0" err="1"/>
              <a:t>которыи</a:t>
            </a:r>
            <a:r>
              <a:rPr lang="ru-RU" sz="1000" dirty="0"/>
              <a:t>̆ готов к созданию чего-то нового и интересного.</a:t>
            </a:r>
            <a:br>
              <a:rPr lang="ru-RU" sz="1000" dirty="0"/>
            </a:br>
            <a:r>
              <a:rPr lang="ru-RU" sz="1000" dirty="0"/>
              <a:t>Чтобы оставаться на пике популярности добавлю немного </a:t>
            </a:r>
            <a:r>
              <a:rPr lang="ru-RU" sz="1000" dirty="0" err="1"/>
              <a:t>St-Germain</a:t>
            </a:r>
            <a:r>
              <a:rPr lang="ru-RU" sz="1000" dirty="0"/>
              <a:t>, </a:t>
            </a:r>
            <a:r>
              <a:rPr lang="ru-RU" sz="1000" dirty="0" err="1"/>
              <a:t>которыи</a:t>
            </a:r>
            <a:r>
              <a:rPr lang="ru-RU" sz="1000" dirty="0"/>
              <a:t>̆ угодит любому </a:t>
            </a:r>
            <a:r>
              <a:rPr lang="ru-RU" sz="1000" dirty="0" err="1"/>
              <a:t>искушённому</a:t>
            </a:r>
            <a:r>
              <a:rPr lang="ru-RU" sz="1000" dirty="0"/>
              <a:t> ценителю.</a:t>
            </a:r>
            <a:br>
              <a:rPr lang="ru-RU" sz="1000" dirty="0"/>
            </a:br>
            <a:r>
              <a:rPr lang="ru-RU" sz="1000" dirty="0"/>
              <a:t>А что на </a:t>
            </a:r>
            <a:r>
              <a:rPr lang="ru-RU" sz="1000" dirty="0" err="1"/>
              <a:t>счёт</a:t>
            </a:r>
            <a:r>
              <a:rPr lang="ru-RU" sz="1000" dirty="0"/>
              <a:t> баланса между трендом и </a:t>
            </a:r>
            <a:r>
              <a:rPr lang="ru-RU" sz="1000" dirty="0" err="1"/>
              <a:t>трушным</a:t>
            </a:r>
            <a:r>
              <a:rPr lang="ru-RU" sz="1000" dirty="0"/>
              <a:t>? Как раз здесь мне поможет </a:t>
            </a:r>
            <a:r>
              <a:rPr lang="ru-RU" sz="1000" dirty="0" err="1"/>
              <a:t>Peychaud's</a:t>
            </a:r>
            <a:r>
              <a:rPr lang="ru-RU" sz="1000" dirty="0"/>
              <a:t> </a:t>
            </a:r>
            <a:r>
              <a:rPr lang="ru-RU" sz="1000" dirty="0" err="1"/>
              <a:t>Bitters</a:t>
            </a:r>
            <a:r>
              <a:rPr lang="ru-RU" sz="1000" dirty="0"/>
              <a:t> . Он - </a:t>
            </a:r>
            <a:r>
              <a:rPr lang="ru-RU" sz="1000" dirty="0" err="1"/>
              <a:t>истинныи</a:t>
            </a:r>
            <a:r>
              <a:rPr lang="ru-RU" sz="1000" dirty="0"/>
              <a:t>̆ американец и при любых обстоятельствах </a:t>
            </a:r>
            <a:r>
              <a:rPr lang="ru-RU" sz="1000" dirty="0" err="1"/>
              <a:t>остаётся</a:t>
            </a:r>
            <a:r>
              <a:rPr lang="ru-RU" sz="1000" dirty="0"/>
              <a:t> </a:t>
            </a:r>
            <a:r>
              <a:rPr lang="ru-RU" sz="1000" dirty="0" err="1"/>
              <a:t>собои</a:t>
            </a:r>
            <a:r>
              <a:rPr lang="ru-RU" sz="1000" dirty="0"/>
              <a:t>̆, внося свою «изюминку» в композицию!</a:t>
            </a:r>
            <a:br>
              <a:rPr lang="ru-RU" sz="1000" dirty="0"/>
            </a:br>
            <a:r>
              <a:rPr lang="ru-RU" sz="1000" dirty="0"/>
              <a:t>А чтобы максимально улучшить весь этот </a:t>
            </a:r>
            <a:r>
              <a:rPr lang="ru-RU" sz="1000" dirty="0" err="1"/>
              <a:t>коллаб</a:t>
            </a:r>
            <a:r>
              <a:rPr lang="ru-RU" sz="1000" dirty="0"/>
              <a:t>, добавлю немного парфюма клубника - лемонграсс, дабы всегда помнить о том, что мы есть здесь и </a:t>
            </a:r>
            <a:r>
              <a:rPr lang="ru-RU" sz="1000" dirty="0" err="1"/>
              <a:t>сейчас</a:t>
            </a:r>
            <a:r>
              <a:rPr lang="ru-RU" sz="1000" dirty="0"/>
              <a:t> и то, что нам должно плевать на стадное мнение! </a:t>
            </a:r>
            <a:r>
              <a:rPr lang="ru-RU" sz="1000" dirty="0" err="1"/>
              <a:t>Найдётся</a:t>
            </a:r>
            <a:r>
              <a:rPr lang="ru-RU" sz="1000" dirty="0"/>
              <a:t> человек, которому </a:t>
            </a:r>
            <a:r>
              <a:rPr lang="ru-RU" sz="1000" dirty="0" err="1"/>
              <a:t>придётся</a:t>
            </a:r>
            <a:r>
              <a:rPr lang="ru-RU" sz="1000" dirty="0"/>
              <a:t> по душе моё творчество!</a:t>
            </a:r>
            <a:br>
              <a:rPr lang="ru-RU" sz="1000" dirty="0"/>
            </a:br>
            <a:br>
              <a:rPr lang="ru-RU" sz="1000" dirty="0"/>
            </a:br>
            <a:r>
              <a:rPr lang="ru-RU" sz="1000" dirty="0" err="1"/>
              <a:t>Фууух</a:t>
            </a:r>
            <a:r>
              <a:rPr lang="ru-RU" sz="1000" dirty="0"/>
              <a:t>! Наконец-то я набралась смелости высказаться об этом. Спасибо интернету!</a:t>
            </a:r>
            <a:endParaRPr lang="en-US" sz="1000" dirty="0"/>
          </a:p>
          <a:p>
            <a:br>
              <a:rPr lang="ru-RU" sz="1000" dirty="0"/>
            </a:br>
            <a:r>
              <a:rPr lang="ru-RU" sz="1000" dirty="0"/>
              <a:t>R.M</a:t>
            </a:r>
            <a:br>
              <a:rPr lang="ru-RU" sz="1000" dirty="0"/>
            </a:br>
            <a:br>
              <a:rPr lang="ru-RU" sz="1000" dirty="0"/>
            </a:br>
            <a:r>
              <a:rPr lang="ru-RU" sz="1000" dirty="0" err="1"/>
              <a:t>vodka</a:t>
            </a:r>
            <a:r>
              <a:rPr lang="ru-RU" sz="1000" dirty="0"/>
              <a:t> </a:t>
            </a:r>
            <a:r>
              <a:rPr lang="ru-RU" sz="1000" dirty="0" err="1"/>
              <a:t>Beluga</a:t>
            </a:r>
            <a:r>
              <a:rPr lang="ru-RU" sz="1000" dirty="0"/>
              <a:t> </a:t>
            </a:r>
            <a:r>
              <a:rPr lang="ru-RU" sz="1000" dirty="0" err="1"/>
              <a:t>Nobel</a:t>
            </a:r>
            <a:br>
              <a:rPr lang="ru-RU" sz="1000" dirty="0"/>
            </a:br>
            <a:r>
              <a:rPr lang="ru-RU" sz="1000" dirty="0" err="1"/>
              <a:t>liqueur</a:t>
            </a:r>
            <a:r>
              <a:rPr lang="ru-RU" sz="1000" dirty="0"/>
              <a:t> </a:t>
            </a:r>
            <a:r>
              <a:rPr lang="ru-RU" sz="1000" dirty="0" err="1"/>
              <a:t>St-Germain</a:t>
            </a:r>
            <a:br>
              <a:rPr lang="ru-RU" sz="1000" dirty="0"/>
            </a:br>
            <a:r>
              <a:rPr lang="ru-RU" sz="1000" dirty="0" err="1"/>
              <a:t>Peychaud's</a:t>
            </a:r>
            <a:r>
              <a:rPr lang="ru-RU" sz="1000" dirty="0"/>
              <a:t> </a:t>
            </a:r>
            <a:r>
              <a:rPr lang="ru-RU" sz="1000" dirty="0" err="1"/>
              <a:t>Bitters</a:t>
            </a:r>
            <a:br>
              <a:rPr lang="ru-RU" sz="1000" dirty="0"/>
            </a:br>
            <a:r>
              <a:rPr lang="ru-RU" sz="1000" dirty="0"/>
              <a:t>Спрей клубника-лемонграсс</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1027034"/>
            <a:ext cx="3263899" cy="1477328"/>
          </a:xfrm>
          <a:prstGeom prst="rect">
            <a:avLst/>
          </a:prstGeom>
          <a:noFill/>
        </p:spPr>
        <p:txBody>
          <a:bodyPr wrap="square" rtlCol="0">
            <a:spAutoFit/>
          </a:bodyPr>
          <a:lstStyle/>
          <a:p>
            <a:r>
              <a:rPr lang="ru-RU" sz="1000" dirty="0"/>
              <a:t>1. Тема коктейля: «Как сделать лучше худший альбом </a:t>
            </a:r>
            <a:r>
              <a:rPr lang="ru-RU" sz="1000" dirty="0" err="1"/>
              <a:t>Канье</a:t>
            </a:r>
            <a:r>
              <a:rPr lang="ru-RU" sz="1000" dirty="0"/>
              <a:t> Веста?»</a:t>
            </a:r>
            <a:br>
              <a:rPr lang="ru-RU" sz="1000" dirty="0"/>
            </a:br>
            <a:r>
              <a:rPr lang="ru-RU" sz="1000" dirty="0"/>
              <a:t>2. В коктейле запрещено использование коньяка.</a:t>
            </a:r>
            <a:br>
              <a:rPr lang="ru-RU" sz="1000" dirty="0"/>
            </a:br>
            <a:r>
              <a:rPr lang="ru-RU" sz="1000" dirty="0"/>
              <a:t>3. Запрещено использование любых фруктов/фруктовых дистиллятов.</a:t>
            </a:r>
            <a:br>
              <a:rPr lang="ru-RU" sz="1000" dirty="0"/>
            </a:br>
            <a:r>
              <a:rPr lang="ru-RU" sz="1000" dirty="0"/>
              <a:t>4. Название коктейля должно быть аббревиатурой.</a:t>
            </a:r>
            <a:br>
              <a:rPr lang="ru-RU" sz="1000" dirty="0"/>
            </a:br>
            <a:r>
              <a:rPr lang="ru-RU" sz="1000" dirty="0"/>
              <a:t>5. История коктейля должна заканчиваться фразой: «Наконец-то я набралась смелости высказаться об этом. Спасибо интернету!»</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831749" y="2590265"/>
            <a:ext cx="3263899" cy="3884786"/>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463699" y="228600"/>
            <a:ext cx="4679486" cy="584775"/>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@gelik_kommunalkabar</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0D804873-50F1-42FD-B247-4AA02F1A2BA4}"/>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62199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AC72BEE7-48EB-406D-BC3B-17E5284CE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108" y="2463637"/>
            <a:ext cx="2840543" cy="3550679"/>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1027034"/>
            <a:ext cx="4069981" cy="4862870"/>
          </a:xfrm>
          <a:prstGeom prst="rect">
            <a:avLst/>
          </a:prstGeom>
          <a:noFill/>
        </p:spPr>
        <p:txBody>
          <a:bodyPr wrap="square" rtlCol="0">
            <a:spAutoFit/>
          </a:bodyPr>
          <a:lstStyle/>
          <a:p>
            <a:r>
              <a:rPr lang="ru-RU" sz="1000" dirty="0" err="1"/>
              <a:t>Kanye</a:t>
            </a:r>
            <a:r>
              <a:rPr lang="ru-RU" sz="1000" dirty="0"/>
              <a:t> </a:t>
            </a:r>
            <a:r>
              <a:rPr lang="ru-RU" sz="1000" dirty="0" err="1"/>
              <a:t>Money</a:t>
            </a:r>
            <a:br>
              <a:rPr lang="ru-RU" sz="1000" dirty="0"/>
            </a:br>
            <a:r>
              <a:rPr lang="ru-RU" sz="1000" dirty="0"/>
              <a:t>23ml </a:t>
            </a:r>
            <a:r>
              <a:rPr lang="ru-RU" sz="1000" dirty="0" err="1"/>
              <a:t>ХортицяПремиум</a:t>
            </a:r>
            <a:br>
              <a:rPr lang="ru-RU" sz="1000" dirty="0"/>
            </a:br>
            <a:r>
              <a:rPr lang="ru-RU" sz="1000" dirty="0"/>
              <a:t>23ml </a:t>
            </a:r>
            <a:r>
              <a:rPr lang="ru-RU" sz="1000" dirty="0" err="1"/>
              <a:t>Zubrovka</a:t>
            </a:r>
            <a:r>
              <a:rPr lang="ru-RU" sz="1000" dirty="0"/>
              <a:t> </a:t>
            </a:r>
            <a:r>
              <a:rPr lang="ru-RU" sz="1000" dirty="0" err="1"/>
              <a:t>Zlota</a:t>
            </a:r>
            <a:br>
              <a:rPr lang="ru-RU" sz="1000" dirty="0"/>
            </a:br>
            <a:r>
              <a:rPr lang="ru-RU" sz="1000" dirty="0"/>
              <a:t>30ml </a:t>
            </a:r>
            <a:r>
              <a:rPr lang="ru-RU" sz="1000" dirty="0" err="1"/>
              <a:t>Vana</a:t>
            </a:r>
            <a:r>
              <a:rPr lang="ru-RU" sz="1000" dirty="0"/>
              <a:t> </a:t>
            </a:r>
            <a:r>
              <a:rPr lang="ru-RU" sz="1000" dirty="0" err="1"/>
              <a:t>Tallinn</a:t>
            </a:r>
            <a:r>
              <a:rPr lang="ru-RU" sz="1000" dirty="0"/>
              <a:t> 40</a:t>
            </a:r>
            <a:br>
              <a:rPr lang="ru-RU" sz="1000" dirty="0"/>
            </a:br>
            <a:r>
              <a:rPr lang="ru-RU" sz="1000" dirty="0"/>
              <a:t>80ml </a:t>
            </a:r>
            <a:r>
              <a:rPr lang="ru-RU" sz="1000" dirty="0" err="1"/>
              <a:t>AppleJuice</a:t>
            </a:r>
            <a:br>
              <a:rPr lang="ru-RU" sz="1000" dirty="0"/>
            </a:br>
            <a:r>
              <a:rPr lang="ru-RU" sz="1000" dirty="0"/>
              <a:t>2 </a:t>
            </a:r>
            <a:r>
              <a:rPr lang="ru-RU" sz="1000" dirty="0" err="1"/>
              <a:t>dash</a:t>
            </a:r>
            <a:r>
              <a:rPr lang="ru-RU" sz="1000" dirty="0"/>
              <a:t> </a:t>
            </a:r>
            <a:r>
              <a:rPr lang="ru-RU" sz="1000" dirty="0" err="1"/>
              <a:t>homemade</a:t>
            </a:r>
            <a:r>
              <a:rPr lang="ru-RU" sz="1000" dirty="0"/>
              <a:t> </a:t>
            </a:r>
            <a:r>
              <a:rPr lang="ru-RU" sz="1000" dirty="0" err="1"/>
              <a:t>bitter</a:t>
            </a:r>
            <a:r>
              <a:rPr lang="ru-RU" sz="1000" dirty="0"/>
              <a:t>(</a:t>
            </a:r>
            <a:r>
              <a:rPr lang="ru-RU" sz="1000" dirty="0" err="1"/>
              <a:t>lemon,orange,cinnamon,teaBlack,honey</a:t>
            </a:r>
            <a:r>
              <a:rPr lang="ru-RU" sz="1000" dirty="0"/>
              <a:t>)👌</a:t>
            </a:r>
            <a:br>
              <a:rPr lang="ru-RU" sz="1000" dirty="0"/>
            </a:br>
            <a:r>
              <a:rPr lang="ru-RU" sz="1000" dirty="0" err="1"/>
              <a:t>Garnish:Tangerine</a:t>
            </a:r>
            <a:r>
              <a:rPr lang="ru-RU" sz="1000" dirty="0"/>
              <a:t>, </a:t>
            </a:r>
            <a:r>
              <a:rPr lang="ru-RU" sz="1000" dirty="0" err="1"/>
              <a:t>homemade</a:t>
            </a:r>
            <a:r>
              <a:rPr lang="ru-RU" sz="1000" dirty="0"/>
              <a:t> </a:t>
            </a:r>
            <a:r>
              <a:rPr lang="ru-RU" sz="1000" dirty="0" err="1"/>
              <a:t>confectionery</a:t>
            </a:r>
            <a:r>
              <a:rPr lang="ru-RU" sz="1000" dirty="0"/>
              <a:t> </a:t>
            </a:r>
            <a:r>
              <a:rPr lang="ru-RU" sz="1000" dirty="0" err="1"/>
              <a:t>grid</a:t>
            </a:r>
            <a:r>
              <a:rPr lang="ru-RU" sz="1000" dirty="0"/>
              <a:t> </a:t>
            </a:r>
            <a:r>
              <a:rPr lang="ru-RU" sz="1000" dirty="0" err="1"/>
              <a:t>of</a:t>
            </a:r>
            <a:r>
              <a:rPr lang="ru-RU" sz="1000" dirty="0"/>
              <a:t> </a:t>
            </a:r>
            <a:r>
              <a:rPr lang="ru-RU" sz="1000" dirty="0" err="1"/>
              <a:t>raspberries</a:t>
            </a:r>
            <a:r>
              <a:rPr lang="ru-RU" sz="1000" dirty="0"/>
              <a:t>🍇</a:t>
            </a:r>
            <a:br>
              <a:rPr lang="ru-RU" sz="1000" dirty="0"/>
            </a:br>
            <a:r>
              <a:rPr lang="ru-RU" sz="1000" dirty="0"/>
              <a:t>Правила:</a:t>
            </a:r>
            <a:br>
              <a:rPr lang="ru-RU" sz="1000" dirty="0"/>
            </a:br>
            <a:r>
              <a:rPr lang="ru-RU" sz="1000" dirty="0"/>
              <a:t>1. Тема коктейля: «русский реп прекрасен, но понять его может 0,0001% населения земли».</a:t>
            </a:r>
            <a:br>
              <a:rPr lang="ru-RU" sz="1000" dirty="0"/>
            </a:br>
            <a:r>
              <a:rPr lang="ru-RU" sz="1000" dirty="0"/>
              <a:t>2. В коктейле должно присутствовать 2 вида водки. Без вкуса и вкусовая.</a:t>
            </a:r>
            <a:br>
              <a:rPr lang="ru-RU" sz="1000" dirty="0"/>
            </a:br>
            <a:r>
              <a:rPr lang="ru-RU" sz="1000" dirty="0"/>
              <a:t>3. Использование любых сиропов — запрещено.</a:t>
            </a:r>
            <a:br>
              <a:rPr lang="ru-RU" sz="1000" dirty="0"/>
            </a:br>
            <a:r>
              <a:rPr lang="ru-RU" sz="1000" dirty="0"/>
              <a:t>4. Название коктейля должно быть в рифму.</a:t>
            </a:r>
            <a:br>
              <a:rPr lang="ru-RU" sz="1000" dirty="0"/>
            </a:br>
            <a:r>
              <a:rPr lang="ru-RU" sz="1000" dirty="0"/>
              <a:t>5. В истории коктейля должен быть упомянут </a:t>
            </a:r>
            <a:r>
              <a:rPr lang="ru-RU" sz="1000" dirty="0" err="1"/>
              <a:t>Канье</a:t>
            </a:r>
            <a:r>
              <a:rPr lang="ru-RU" sz="1000" dirty="0"/>
              <a:t> Вест не менее 3-х раз.</a:t>
            </a:r>
            <a:br>
              <a:rPr lang="ru-RU" sz="1000" dirty="0"/>
            </a:br>
            <a:r>
              <a:rPr lang="ru-RU" sz="1000" dirty="0"/>
              <a:t>История:</a:t>
            </a:r>
            <a:br>
              <a:rPr lang="ru-RU" sz="1000" dirty="0"/>
            </a:br>
            <a:r>
              <a:rPr lang="ru-RU" sz="1000" dirty="0"/>
              <a:t>Послушав некоторые песни в интернете, я понял что </a:t>
            </a:r>
            <a:r>
              <a:rPr lang="ru-RU" sz="1000" dirty="0" err="1"/>
              <a:t>Канье</a:t>
            </a:r>
            <a:r>
              <a:rPr lang="ru-RU" sz="1000" dirty="0"/>
              <a:t> Уэст, достаточно сильно пил водку, и даже как сам он сказал * У меня в холодильнике всегда стояла бутылка водки и он мой ее выпить в середине дня *. И моя история о том, как </a:t>
            </a:r>
            <a:r>
              <a:rPr lang="ru-RU" sz="1000" dirty="0" err="1"/>
              <a:t>Канье</a:t>
            </a:r>
            <a:r>
              <a:rPr lang="ru-RU" sz="1000" dirty="0"/>
              <a:t> Уэст побывал в России, и пробовал понять русскую культуру питья водки в чистом виде (бедный), и особенно русский рэп. Пропив все деньги из награды Грэмми в России на водку </a:t>
            </a:r>
            <a:r>
              <a:rPr lang="ru-RU" sz="1000" dirty="0" err="1"/>
              <a:t>Канье</a:t>
            </a:r>
            <a:r>
              <a:rPr lang="ru-RU" sz="1000" dirty="0"/>
              <a:t> Уэст все равно никак не мог понять в чем суть русского рэпа. Но однажды </a:t>
            </a:r>
            <a:r>
              <a:rPr lang="ru-RU" sz="1000" dirty="0" err="1"/>
              <a:t>Канье</a:t>
            </a:r>
            <a:r>
              <a:rPr lang="ru-RU" sz="1000" dirty="0"/>
              <a:t> Уэст проснулся от дикого бодуна после водки без закуски и осознал, что русский рэп может понять только 0.0001% населения в планеты, в которые как раз он и входит. А я решил в поддержку </a:t>
            </a:r>
            <a:r>
              <a:rPr lang="ru-RU" sz="1000" dirty="0" err="1"/>
              <a:t>Канье</a:t>
            </a:r>
            <a:r>
              <a:rPr lang="ru-RU" sz="1000" dirty="0"/>
              <a:t> Уэста сделать коктейль за основу я взял водку и смешал ее с замечательными ингредиентами, после которых Вы поймете российский рэп на полную силу и станете лучше, чем </a:t>
            </a:r>
            <a:r>
              <a:rPr lang="ru-RU" sz="1000" dirty="0" err="1"/>
              <a:t>Канье</a:t>
            </a:r>
            <a:r>
              <a:rPr lang="ru-RU" sz="1000" dirty="0"/>
              <a:t> Уэст и какой-то Виктор АК😂😂😂</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1027034"/>
            <a:ext cx="3263899" cy="1169551"/>
          </a:xfrm>
          <a:prstGeom prst="rect">
            <a:avLst/>
          </a:prstGeom>
          <a:noFill/>
        </p:spPr>
        <p:txBody>
          <a:bodyPr wrap="square" rtlCol="0">
            <a:spAutoFit/>
          </a:bodyPr>
          <a:lstStyle/>
          <a:p>
            <a:r>
              <a:rPr lang="ru-RU" sz="1000" dirty="0"/>
              <a:t>1. Тема коктейля: «Ветви сакуры, корни дуба»</a:t>
            </a:r>
            <a:br>
              <a:rPr lang="ru-RU" sz="1000" dirty="0"/>
            </a:br>
            <a:r>
              <a:rPr lang="ru-RU" sz="1000" dirty="0"/>
              <a:t>2. В коктейле должен быть один японский и один британский ингредиент.</a:t>
            </a:r>
            <a:br>
              <a:rPr lang="ru-RU" sz="1000" dirty="0"/>
            </a:br>
            <a:r>
              <a:rPr lang="ru-RU" sz="1000" dirty="0"/>
              <a:t>3. Запрещено использование </a:t>
            </a:r>
            <a:r>
              <a:rPr lang="ru-RU" sz="1000" dirty="0" err="1"/>
              <a:t>кордиалов</a:t>
            </a:r>
            <a:r>
              <a:rPr lang="ru-RU" sz="1000" dirty="0"/>
              <a:t> и сиропов.</a:t>
            </a:r>
            <a:br>
              <a:rPr lang="ru-RU" sz="1000" dirty="0"/>
            </a:br>
            <a:r>
              <a:rPr lang="ru-RU" sz="1000" dirty="0"/>
              <a:t>4. Название коктейля — из пяти слов.</a:t>
            </a:r>
            <a:br>
              <a:rPr lang="ru-RU" sz="1000" dirty="0"/>
            </a:br>
            <a:r>
              <a:rPr lang="ru-RU" sz="1000" dirty="0"/>
              <a:t>5. История коктейля должна быть написана в стиле хокку.</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1043429" y="2296583"/>
            <a:ext cx="3263899" cy="3884786"/>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369587" y="228600"/>
            <a:ext cx="2404826" cy="1077218"/>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4">
                  <a:extLst>
                    <a:ext uri="{A12FA001-AC4F-418D-AE19-62706E023703}">
                      <ahyp:hlinkClr xmlns:ahyp="http://schemas.microsoft.com/office/drawing/2018/hyperlinkcolor" val="tx"/>
                    </a:ext>
                  </a:extLst>
                </a:hlinkClick>
              </a:rPr>
              <a:t>skillexort_</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0D804873-50F1-42FD-B247-4AA02F1A2BA4}"/>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9909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1A6BD0DD-04AE-42D8-BF02-9ED9496E7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90" y="2691473"/>
            <a:ext cx="2954606" cy="3091393"/>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1027034"/>
            <a:ext cx="4069981" cy="5139869"/>
          </a:xfrm>
          <a:prstGeom prst="rect">
            <a:avLst/>
          </a:prstGeom>
          <a:noFill/>
        </p:spPr>
        <p:txBody>
          <a:bodyPr wrap="square" rtlCol="0">
            <a:spAutoFit/>
          </a:bodyPr>
          <a:lstStyle/>
          <a:p>
            <a:r>
              <a:rPr lang="ru-RU" sz="800" dirty="0"/>
              <a:t>Уверен, у каждого из нас есть своя кладовая ароматов, способных вернуть нас в детство, освежить в памяти прожитое счастливое время. Для одних это запах отцовского советского одеколона, для других - запах маминых блинов. Разве все перечислишь? Нет, но есть особый, самый родной разряд ароматов, которые ни с чем не спутаешь.</a:t>
            </a:r>
            <a:br>
              <a:rPr lang="ru-RU" sz="800" dirty="0"/>
            </a:br>
            <a:br>
              <a:rPr lang="ru-RU" sz="800" dirty="0"/>
            </a:br>
            <a:r>
              <a:rPr lang="ru-RU" sz="800" dirty="0"/>
              <a:t>Эту историю мне поведал гость, представившийся Шуриком.</a:t>
            </a:r>
            <a:br>
              <a:rPr lang="ru-RU" sz="800" dirty="0"/>
            </a:br>
            <a:r>
              <a:rPr lang="ru-RU" sz="800" dirty="0"/>
              <a:t>Вернемся на 40 лет назад, в славные советские времена. Шёл 1980 год. Нашим героям было по 10 лет. Шурик с другом частенько ходил в кино и всегда останавливался у автоматов с газированной водой около кинотеатра. Для большинства людей, родившихся в СССР, символ детства - это газировка с сиропом из автомата, которая шипела громче шёпота, щекотала губы и поднимала настроение лучше любого другого гостинца.</a:t>
            </a:r>
            <a:br>
              <a:rPr lang="ru-RU" sz="800" dirty="0"/>
            </a:br>
            <a:r>
              <a:rPr lang="ru-RU" sz="800" dirty="0"/>
              <a:t>Один раз, подойдя выпить воды, ребята увидели механиков, которые обслуживали такие автоматы. И какого было их</a:t>
            </a:r>
            <a:br>
              <a:rPr lang="ru-RU" sz="800" dirty="0"/>
            </a:br>
            <a:r>
              <a:rPr lang="ru-RU" sz="800" dirty="0"/>
              <a:t>удивление, когда один из них подозвал мальчишек и показал целую металлическую коробку разных монет и не только, которые бросали в автомат вместо трёх копеек, в надежде испить чудесной водицы. Они стали рассматривать старые монетки, железные круглые пластинки, пуговицы. Чего там только не было, но среди множества блестящих безделушек Шурик заметил монетку на леске, которую видимо кто-то уронил в автомат. Именно про это изобретение во дворе среди его друзей ходили слухи.</a:t>
            </a:r>
            <a:br>
              <a:rPr lang="ru-RU" sz="800" dirty="0"/>
            </a:br>
            <a:r>
              <a:rPr lang="ru-RU" sz="800" dirty="0"/>
              <a:t>Пока рабочие отвернулись, ребята незаметно забрали монетку себе и решили пойти опробовать это изобретение инженерной мысли. Конечно, они немного побаивались, что какой-нибудь бдительный милиционер увидит махинации и отберёт чудо-монетку. Поэтому действовать нужно было аккуратно и без свидетелей. Вот, дождавшись пока толпа у автоматов разойдётся, Шурик закидывает монету, затаив дыхание. И ничего. Две пары расстроенных детских глаз с надеждой глядели на непреклонный лимонадный аппарат. Он, будто, чувствуя обман, не спешил наполнять стакан чудесным напитком. Отчаянно вздохнув, мальчик вытянул за леску монету и замахнулся, чтобы забросить ее подальше. Но вдруг, автомат загудел и наполнил стакан сладкой содовой.</a:t>
            </a:r>
            <a:endParaRPr lang="en-US" sz="800" dirty="0"/>
          </a:p>
          <a:p>
            <a:r>
              <a:rPr lang="ru-RU" sz="800" dirty="0"/>
              <a:t>Но вдруг, автомат загудел и наполнил стакан сладкой содовой. И, наконец, вот он - вожделенный глоток ледяной газировки, восхитительно бившей в нос!</a:t>
            </a:r>
            <a:br>
              <a:rPr lang="ru-RU" sz="800" dirty="0"/>
            </a:br>
            <a:r>
              <a:rPr lang="ru-RU" sz="800" dirty="0"/>
              <a:t>И вот спустя столько лет эта тайна оказалась раскрыта.</a:t>
            </a:r>
            <a:br>
              <a:rPr lang="ru-RU" sz="800" dirty="0"/>
            </a:br>
            <a:br>
              <a:rPr lang="ru-RU" sz="800" dirty="0"/>
            </a:br>
            <a:r>
              <a:rPr lang="ru-RU" sz="800" dirty="0"/>
              <a:t>Именно благодаря этим вкусовым воспоминаем из детства, пришла в голову идея сделать </a:t>
            </a:r>
            <a:r>
              <a:rPr lang="ru-RU" sz="800" dirty="0" err="1"/>
              <a:t>хайбол</a:t>
            </a:r>
            <a:r>
              <a:rPr lang="ru-RU" sz="800" dirty="0"/>
              <a:t> с </a:t>
            </a:r>
            <a:r>
              <a:rPr lang="ru-RU" sz="800" dirty="0" err="1"/>
              <a:t>грушовой</a:t>
            </a:r>
            <a:r>
              <a:rPr lang="ru-RU" sz="800" dirty="0"/>
              <a:t> содовой.</a:t>
            </a:r>
            <a:br>
              <a:rPr lang="ru-RU" sz="800" dirty="0"/>
            </a:br>
            <a:br>
              <a:rPr lang="ru-RU" sz="800" dirty="0"/>
            </a:br>
            <a:r>
              <a:rPr lang="ru-RU" sz="800" dirty="0" err="1"/>
              <a:t>Forward</a:t>
            </a:r>
            <a:r>
              <a:rPr lang="ru-RU" sz="800" dirty="0"/>
              <a:t> </a:t>
            </a:r>
            <a:r>
              <a:rPr lang="ru-RU" sz="800" dirty="0" err="1"/>
              <a:t>to</a:t>
            </a:r>
            <a:r>
              <a:rPr lang="ru-RU" sz="800" dirty="0"/>
              <a:t> </a:t>
            </a:r>
            <a:r>
              <a:rPr lang="ru-RU" sz="800" dirty="0" err="1"/>
              <a:t>the</a:t>
            </a:r>
            <a:r>
              <a:rPr lang="ru-RU" sz="800" dirty="0"/>
              <a:t> </a:t>
            </a:r>
            <a:r>
              <a:rPr lang="ru-RU" sz="800" dirty="0" err="1"/>
              <a:t>past</a:t>
            </a:r>
            <a:br>
              <a:rPr lang="ru-RU" sz="800" dirty="0"/>
            </a:br>
            <a:r>
              <a:rPr lang="ru-RU" sz="800" dirty="0"/>
              <a:t>*Джин настоянный на </a:t>
            </a:r>
            <a:r>
              <a:rPr lang="ru-RU" sz="800" dirty="0" err="1"/>
              <a:t>фейхуа</a:t>
            </a:r>
            <a:br>
              <a:rPr lang="ru-RU" sz="800" dirty="0"/>
            </a:br>
            <a:r>
              <a:rPr lang="ru-RU" sz="800" dirty="0"/>
              <a:t>*Ликёр </a:t>
            </a:r>
            <a:r>
              <a:rPr lang="ru-RU" sz="800" dirty="0" err="1"/>
              <a:t>Galliano</a:t>
            </a:r>
            <a:r>
              <a:rPr lang="ru-RU" sz="800" dirty="0"/>
              <a:t> </a:t>
            </a:r>
            <a:r>
              <a:rPr lang="ru-RU" sz="800" dirty="0" err="1"/>
              <a:t>Vanilla</a:t>
            </a:r>
            <a:br>
              <a:rPr lang="ru-RU" sz="800" dirty="0"/>
            </a:br>
            <a:r>
              <a:rPr lang="ru-RU" sz="800" dirty="0"/>
              <a:t>*Грушевая содовая с миндалем</a:t>
            </a:r>
            <a:br>
              <a:rPr lang="ru-RU" sz="800" dirty="0"/>
            </a:br>
            <a:r>
              <a:rPr lang="ru-RU" sz="800" dirty="0"/>
              <a:t>*Украшения - </a:t>
            </a:r>
            <a:r>
              <a:rPr lang="ru-RU" sz="800" dirty="0" err="1"/>
              <a:t>чипс</a:t>
            </a:r>
            <a:r>
              <a:rPr lang="ru-RU" sz="800" dirty="0"/>
              <a:t> груши</a:t>
            </a:r>
            <a:endParaRPr lang="ru-RU" sz="8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1027034"/>
            <a:ext cx="3263899" cy="1323439"/>
          </a:xfrm>
          <a:prstGeom prst="rect">
            <a:avLst/>
          </a:prstGeom>
          <a:noFill/>
        </p:spPr>
        <p:txBody>
          <a:bodyPr wrap="square" rtlCol="0">
            <a:spAutoFit/>
          </a:bodyPr>
          <a:lstStyle/>
          <a:p>
            <a:r>
              <a:rPr lang="ru-RU" sz="1000" dirty="0"/>
              <a:t>1. Тема коктейля: 1980 год.</a:t>
            </a:r>
            <a:br>
              <a:rPr lang="ru-RU" sz="1000" dirty="0"/>
            </a:br>
            <a:r>
              <a:rPr lang="ru-RU" sz="1000" dirty="0"/>
              <a:t>2. Визуальный референс коктейля: черно-белые шашечки.</a:t>
            </a:r>
            <a:br>
              <a:rPr lang="ru-RU" sz="1000" dirty="0"/>
            </a:br>
            <a:r>
              <a:rPr lang="ru-RU" sz="1000" dirty="0"/>
              <a:t>3. Одним из ингредиентов коктейля обязательно должен быть ванильный ликер (любого бренда).</a:t>
            </a:r>
            <a:br>
              <a:rPr lang="ru-RU" sz="1000" dirty="0"/>
            </a:br>
            <a:r>
              <a:rPr lang="ru-RU" sz="1000" dirty="0"/>
              <a:t>4. Использование цитрусовых соков — запрещено.</a:t>
            </a:r>
            <a:br>
              <a:rPr lang="ru-RU" sz="1000" dirty="0"/>
            </a:br>
            <a:r>
              <a:rPr lang="ru-RU" sz="1000" dirty="0"/>
              <a:t>5. История коктейля должна заканчиваться фразой: «Вот! Тайна раскрыта!»</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905843" y="2456328"/>
            <a:ext cx="3263899" cy="3451413"/>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730786" y="192102"/>
            <a:ext cx="3741730" cy="584775"/>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4">
                  <a:extLst>
                    <a:ext uri="{A12FA001-AC4F-418D-AE19-62706E023703}">
                      <ahyp:hlinkClr xmlns:ahyp="http://schemas.microsoft.com/office/drawing/2018/hyperlinkcolor" val="tx"/>
                    </a:ext>
                  </a:extLst>
                </a:hlinkClick>
              </a:rPr>
              <a:t>santehnikpasha1</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0D804873-50F1-42FD-B247-4AA02F1A2BA4}"/>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50961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3B037174-E183-4BFB-A782-F2262BA83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836" y="2502817"/>
            <a:ext cx="2771887" cy="3464859"/>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1027034"/>
            <a:ext cx="4069981" cy="5478423"/>
          </a:xfrm>
          <a:prstGeom prst="rect">
            <a:avLst/>
          </a:prstGeom>
          <a:noFill/>
        </p:spPr>
        <p:txBody>
          <a:bodyPr wrap="square" rtlCol="0">
            <a:spAutoFit/>
          </a:bodyPr>
          <a:lstStyle/>
          <a:p>
            <a:r>
              <a:rPr lang="ru-RU" sz="1000" dirty="0"/>
              <a:t>Дело было..... А, не помню в каком году.</a:t>
            </a:r>
            <a:br>
              <a:rPr lang="ru-RU" sz="1000" dirty="0"/>
            </a:br>
            <a:r>
              <a:rPr lang="ru-RU" sz="1000" dirty="0"/>
              <a:t>Помню только, что холодный Бора продирал до костей.</a:t>
            </a:r>
            <a:br>
              <a:rPr lang="ru-RU" sz="1000" dirty="0"/>
            </a:br>
            <a:r>
              <a:rPr lang="ru-RU" sz="1000" dirty="0"/>
              <a:t>Мы пришвартовались в </a:t>
            </a:r>
            <a:r>
              <a:rPr lang="ru-RU" sz="1000" dirty="0" err="1"/>
              <a:t>Остии</a:t>
            </a:r>
            <a:r>
              <a:rPr lang="ru-RU" sz="1000" dirty="0"/>
              <a:t>..</a:t>
            </a:r>
            <a:br>
              <a:rPr lang="ru-RU" sz="1000" dirty="0"/>
            </a:br>
            <a:r>
              <a:rPr lang="ru-RU" sz="1000" dirty="0"/>
              <a:t>Трюмы были полны Рома и Тростника.</a:t>
            </a:r>
            <a:br>
              <a:rPr lang="ru-RU" sz="1000" dirty="0"/>
            </a:br>
            <a:r>
              <a:rPr lang="ru-RU" sz="1000" dirty="0"/>
              <a:t>Шхуна наша бросила якорь до утра и я решил провести эту ночь не просыхая в местном кабаке.</a:t>
            </a:r>
            <a:br>
              <a:rPr lang="ru-RU" sz="1000" dirty="0"/>
            </a:br>
            <a:r>
              <a:rPr lang="ru-RU" sz="1000" dirty="0"/>
              <a:t>От рома и сахара меня уже тянуло блевать, поэтому сухой джин был сейчас как раз кстати.</a:t>
            </a:r>
            <a:br>
              <a:rPr lang="ru-RU" sz="1000" dirty="0"/>
            </a:br>
            <a:r>
              <a:rPr lang="ru-RU" sz="1000" dirty="0"/>
              <a:t>Эх, скучаю я по старому английскому пойлу, помню в лучшие времена </a:t>
            </a:r>
            <a:r>
              <a:rPr lang="ru-RU" sz="1000" dirty="0" err="1"/>
              <a:t>намахнешь</a:t>
            </a:r>
            <a:r>
              <a:rPr lang="ru-RU" sz="1000" dirty="0"/>
              <a:t> пинту- другую шотландского эля в компании Старого Тома....</a:t>
            </a:r>
            <a:br>
              <a:rPr lang="ru-RU" sz="1000" dirty="0"/>
            </a:br>
            <a:r>
              <a:rPr lang="ru-RU" sz="1000" dirty="0"/>
              <a:t>На глазах пелена, а в груди огонь, унять который могла лишь НАСТЯ....</a:t>
            </a:r>
            <a:br>
              <a:rPr lang="ru-RU" sz="1000" dirty="0"/>
            </a:br>
            <a:r>
              <a:rPr lang="ru-RU" sz="1000" dirty="0" err="1"/>
              <a:t>Оооооо</a:t>
            </a:r>
            <a:r>
              <a:rPr lang="ru-RU" sz="1000" dirty="0"/>
              <a:t>, этой рыжей шлюхе поклонялись все </a:t>
            </a:r>
            <a:r>
              <a:rPr lang="ru-RU" sz="1000" dirty="0" err="1"/>
              <a:t>прайдохи</a:t>
            </a:r>
            <a:r>
              <a:rPr lang="ru-RU" sz="1000" dirty="0"/>
              <a:t> и доходяги квартала...</a:t>
            </a:r>
            <a:br>
              <a:rPr lang="ru-RU" sz="1000" dirty="0"/>
            </a:br>
            <a:r>
              <a:rPr lang="ru-RU" sz="1000" dirty="0"/>
              <a:t>А она была МОЯ!</a:t>
            </a:r>
            <a:br>
              <a:rPr lang="ru-RU" sz="1000" dirty="0"/>
            </a:br>
            <a:r>
              <a:rPr lang="ru-RU" sz="1000" dirty="0"/>
              <a:t>Она любила горький </a:t>
            </a:r>
            <a:r>
              <a:rPr lang="ru-RU" sz="1000" dirty="0" err="1"/>
              <a:t>Амаро</a:t>
            </a:r>
            <a:r>
              <a:rPr lang="ru-RU" sz="1000" dirty="0"/>
              <a:t> и сладкие речи,</a:t>
            </a:r>
            <a:br>
              <a:rPr lang="ru-RU" sz="1000" dirty="0"/>
            </a:br>
            <a:r>
              <a:rPr lang="ru-RU" sz="1000" dirty="0"/>
              <a:t>от неё пахло пивом и цитрусом.</a:t>
            </a:r>
            <a:br>
              <a:rPr lang="ru-RU" sz="1000" dirty="0"/>
            </a:br>
            <a:r>
              <a:rPr lang="ru-RU" sz="1000" dirty="0"/>
              <a:t>Волосы её горели огнём, а глаза сияли ярче звезды, что зовёт моряков на север!</a:t>
            </a:r>
            <a:br>
              <a:rPr lang="ru-RU" sz="1000" dirty="0"/>
            </a:br>
            <a:r>
              <a:rPr lang="ru-RU" sz="1000" dirty="0"/>
              <a:t>Я помню как. Пахнет её кожа... Бочкой и железом..... Запах знакомый каждому морскому волку.</a:t>
            </a:r>
            <a:br>
              <a:rPr lang="ru-RU" sz="1000" dirty="0"/>
            </a:br>
            <a:br>
              <a:rPr lang="ru-RU" sz="1000" dirty="0"/>
            </a:br>
            <a:r>
              <a:rPr lang="ru-RU" sz="1000" dirty="0"/>
              <a:t>Я не видел её сотню лет, но ту монету, что не стала платой за Любовь я храню у самого сердца.............</a:t>
            </a:r>
            <a:br>
              <a:rPr lang="ru-RU" sz="1000" dirty="0"/>
            </a:br>
            <a:br>
              <a:rPr lang="ru-RU" sz="1000" dirty="0"/>
            </a:br>
            <a:r>
              <a:rPr lang="ru-RU" sz="1000" dirty="0"/>
              <a:t>Уже светает, да и я пьян в умат....</a:t>
            </a:r>
            <a:br>
              <a:rPr lang="ru-RU" sz="1000" dirty="0"/>
            </a:br>
            <a:r>
              <a:rPr lang="ru-RU" sz="1000" dirty="0"/>
              <a:t>Сил осталось на один коктейль и я посвящу его ее:</a:t>
            </a:r>
            <a:br>
              <a:rPr lang="ru-RU" sz="1000" dirty="0"/>
            </a:br>
            <a:r>
              <a:rPr lang="ru-RU" sz="1000" dirty="0" err="1"/>
              <a:t>London</a:t>
            </a:r>
            <a:r>
              <a:rPr lang="ru-RU" sz="1000" dirty="0"/>
              <a:t> </a:t>
            </a:r>
            <a:r>
              <a:rPr lang="ru-RU" sz="1000" dirty="0" err="1"/>
              <a:t>Dry</a:t>
            </a:r>
            <a:r>
              <a:rPr lang="ru-RU" sz="1000" dirty="0"/>
              <a:t> </a:t>
            </a:r>
            <a:r>
              <a:rPr lang="ru-RU" sz="1000" dirty="0" err="1"/>
              <a:t>Gin</a:t>
            </a:r>
            <a:r>
              <a:rPr lang="ru-RU" sz="1000" dirty="0"/>
              <a:t> 40ml</a:t>
            </a:r>
            <a:br>
              <a:rPr lang="ru-RU" sz="1000" dirty="0"/>
            </a:br>
            <a:r>
              <a:rPr lang="ru-RU" sz="1000" dirty="0" err="1"/>
              <a:t>Ferro</a:t>
            </a:r>
            <a:r>
              <a:rPr lang="ru-RU" sz="1000" dirty="0"/>
              <a:t> </a:t>
            </a:r>
            <a:r>
              <a:rPr lang="ru-RU" sz="1000" dirty="0" err="1"/>
              <a:t>China</a:t>
            </a:r>
            <a:r>
              <a:rPr lang="ru-RU" sz="1000" dirty="0"/>
              <a:t> </a:t>
            </a:r>
            <a:r>
              <a:rPr lang="ru-RU" sz="1000" dirty="0" err="1"/>
              <a:t>Baliva</a:t>
            </a:r>
            <a:r>
              <a:rPr lang="ru-RU" sz="1000" dirty="0"/>
              <a:t> 20ml</a:t>
            </a:r>
            <a:br>
              <a:rPr lang="ru-RU" sz="1000" dirty="0"/>
            </a:br>
            <a:r>
              <a:rPr lang="ru-RU" sz="1000" dirty="0"/>
              <a:t>Осветленный сок Лайма 30ml</a:t>
            </a:r>
            <a:br>
              <a:rPr lang="ru-RU" sz="1000" dirty="0"/>
            </a:br>
            <a:r>
              <a:rPr lang="ru-RU" sz="1000" dirty="0"/>
              <a:t>Сироп из шотландского эля 10ml</a:t>
            </a:r>
            <a:br>
              <a:rPr lang="ru-RU" sz="1000" dirty="0"/>
            </a:br>
            <a:r>
              <a:rPr lang="ru-RU" sz="1000" dirty="0" err="1"/>
              <a:t>Old</a:t>
            </a:r>
            <a:r>
              <a:rPr lang="ru-RU" sz="1000" dirty="0"/>
              <a:t> </a:t>
            </a:r>
            <a:r>
              <a:rPr lang="ru-RU" sz="1000" dirty="0" err="1"/>
              <a:t>barrel</a:t>
            </a:r>
            <a:r>
              <a:rPr lang="ru-RU" sz="1000" dirty="0"/>
              <a:t> </a:t>
            </a:r>
            <a:r>
              <a:rPr lang="ru-RU" sz="1000" dirty="0" err="1"/>
              <a:t>bitter</a:t>
            </a:r>
            <a:r>
              <a:rPr lang="ru-RU" sz="1000" dirty="0"/>
              <a:t> 3 </a:t>
            </a:r>
            <a:r>
              <a:rPr lang="ru-RU" sz="1000" dirty="0" err="1"/>
              <a:t>dash</a:t>
            </a:r>
            <a:br>
              <a:rPr lang="ru-RU" sz="1000" dirty="0"/>
            </a:br>
            <a:br>
              <a:rPr lang="ru-RU" sz="1000" dirty="0"/>
            </a:br>
            <a:r>
              <a:rPr lang="ru-RU" sz="1000" dirty="0" err="1"/>
              <a:t>Стир</a:t>
            </a:r>
            <a:r>
              <a:rPr lang="ru-RU" sz="1000" dirty="0"/>
              <a:t>/ железный кубок</a:t>
            </a:r>
            <a:br>
              <a:rPr lang="ru-RU" sz="1000" dirty="0"/>
            </a:br>
            <a:r>
              <a:rPr lang="ru-RU" sz="1000" dirty="0" err="1"/>
              <a:t>Гарниш</a:t>
            </a:r>
            <a:r>
              <a:rPr lang="ru-RU" sz="1000" dirty="0"/>
              <a:t>- чеканная монета.</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1027034"/>
            <a:ext cx="3263899" cy="1015663"/>
          </a:xfrm>
          <a:prstGeom prst="rect">
            <a:avLst/>
          </a:prstGeom>
          <a:noFill/>
        </p:spPr>
        <p:txBody>
          <a:bodyPr wrap="square" rtlCol="0">
            <a:spAutoFit/>
          </a:bodyPr>
          <a:lstStyle/>
          <a:p>
            <a:r>
              <a:rPr lang="ru-RU" sz="1000" dirty="0"/>
              <a:t>1. Тема коктейля: поджанр </a:t>
            </a:r>
            <a:r>
              <a:rPr lang="ru-RU" sz="1000" dirty="0" err="1"/>
              <a:t>heavy</a:t>
            </a:r>
            <a:r>
              <a:rPr lang="ru-RU" sz="1000" dirty="0"/>
              <a:t> </a:t>
            </a:r>
            <a:r>
              <a:rPr lang="ru-RU" sz="1000" dirty="0" err="1"/>
              <a:t>metal</a:t>
            </a:r>
            <a:r>
              <a:rPr lang="ru-RU" sz="1000" dirty="0"/>
              <a:t> — </a:t>
            </a:r>
            <a:r>
              <a:rPr lang="ru-RU" sz="1000" dirty="0" err="1"/>
              <a:t>pirate</a:t>
            </a:r>
            <a:r>
              <a:rPr lang="ru-RU" sz="1000" dirty="0"/>
              <a:t> </a:t>
            </a:r>
            <a:r>
              <a:rPr lang="ru-RU" sz="1000" dirty="0" err="1"/>
              <a:t>metal</a:t>
            </a:r>
            <a:r>
              <a:rPr lang="ru-RU" sz="1000" dirty="0"/>
              <a:t>.</a:t>
            </a:r>
            <a:br>
              <a:rPr lang="ru-RU" sz="1000" dirty="0"/>
            </a:br>
            <a:r>
              <a:rPr lang="ru-RU" sz="1000" dirty="0"/>
              <a:t>2. Использование рома — запрещено.</a:t>
            </a:r>
            <a:br>
              <a:rPr lang="ru-RU" sz="1000" dirty="0"/>
            </a:br>
            <a:r>
              <a:rPr lang="ru-RU" sz="1000" dirty="0"/>
              <a:t>3. В коктейле должен </a:t>
            </a:r>
            <a:r>
              <a:rPr lang="ru-RU" sz="1000" dirty="0" err="1"/>
              <a:t>присутсовавть</a:t>
            </a:r>
            <a:r>
              <a:rPr lang="ru-RU" sz="1000" dirty="0"/>
              <a:t> шотландский эль.</a:t>
            </a:r>
            <a:br>
              <a:rPr lang="ru-RU" sz="1000" dirty="0"/>
            </a:br>
            <a:r>
              <a:rPr lang="ru-RU" sz="1000" dirty="0"/>
              <a:t>4. Название коктейля — должно быть в рифму.</a:t>
            </a:r>
            <a:br>
              <a:rPr lang="ru-RU" sz="1000" dirty="0"/>
            </a:br>
            <a:r>
              <a:rPr lang="ru-RU" sz="1000" dirty="0"/>
              <a:t>5. История коктейля должна быть оформлена как матросская байка.</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937829" y="2292853"/>
            <a:ext cx="3263899" cy="3884786"/>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569780" y="192102"/>
            <a:ext cx="4004431"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@oddi_from_siberia</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0D804873-50F1-42FD-B247-4AA02F1A2BA4}"/>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7287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F0C468CC-2E1D-426E-9727-8CEB6CE15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759" y="2487797"/>
            <a:ext cx="2850892" cy="3565768"/>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1914540"/>
            <a:ext cx="4069981" cy="3939540"/>
          </a:xfrm>
          <a:prstGeom prst="rect">
            <a:avLst/>
          </a:prstGeom>
          <a:noFill/>
        </p:spPr>
        <p:txBody>
          <a:bodyPr wrap="square" rtlCol="0">
            <a:spAutoFit/>
          </a:bodyPr>
          <a:lstStyle/>
          <a:p>
            <a:r>
              <a:rPr lang="ru-RU" sz="1000" dirty="0"/>
              <a:t>И на все это дело дается пять </a:t>
            </a:r>
            <a:r>
              <a:rPr lang="ru-RU" sz="1000" dirty="0" err="1"/>
              <a:t>днеи</a:t>
            </a:r>
            <a:r>
              <a:rPr lang="ru-RU" sz="1000" dirty="0"/>
              <a:t>̆. Первое, что мне пришло на ум, это использование чачи, ведь про нее ничего не говорилось. Почитав историю данного напитка, увидел интересную информацию о том, что в 2011 году Грузия запатентовала название «чача», чтобы закрепить свое право на </a:t>
            </a:r>
            <a:r>
              <a:rPr lang="ru-RU" sz="1000" dirty="0" err="1"/>
              <a:t>национальныи</a:t>
            </a:r>
            <a:r>
              <a:rPr lang="ru-RU" sz="1000" dirty="0"/>
              <a:t>̆ продукт. Вообще, этот напиток производится довольно давно — с тех пор, как на территории </a:t>
            </a:r>
            <a:r>
              <a:rPr lang="ru-RU" sz="1000" dirty="0" err="1"/>
              <a:t>современнои</a:t>
            </a:r>
            <a:r>
              <a:rPr lang="ru-RU" sz="1000" dirty="0"/>
              <a:t>̆ Грузии начали производить дистиллят. Продегустировав, и еще раз продегустировав пришла идея настоять её на черносливе. Для плотности я в блендере пробил крупную свежую хурму, а чтобы вкус был более гармоничным, на гриле запек пару лимонов, которые слегка карамелизовались и приобрели новые ароматы. Сделав </a:t>
            </a:r>
            <a:r>
              <a:rPr lang="ru-RU" sz="1000" dirty="0" err="1"/>
              <a:t>фреш</a:t>
            </a:r>
            <a:r>
              <a:rPr lang="ru-RU" sz="1000" dirty="0"/>
              <a:t> и попробовав </a:t>
            </a:r>
            <a:r>
              <a:rPr lang="ru-RU" sz="1000" dirty="0" err="1"/>
              <a:t>коктейль</a:t>
            </a:r>
            <a:r>
              <a:rPr lang="ru-RU" sz="1000" dirty="0"/>
              <a:t>, захотелось добавить слегка воздушную пенку, с </a:t>
            </a:r>
            <a:r>
              <a:rPr lang="ru-RU" sz="1000" dirty="0" err="1"/>
              <a:t>которои</a:t>
            </a:r>
            <a:r>
              <a:rPr lang="ru-RU" sz="1000" dirty="0"/>
              <a:t>̆ бы начинался </a:t>
            </a:r>
            <a:r>
              <a:rPr lang="ru-RU" sz="1000" dirty="0" err="1"/>
              <a:t>первыи</a:t>
            </a:r>
            <a:r>
              <a:rPr lang="ru-RU" sz="1000" dirty="0"/>
              <a:t>̆ глоток, и добавил белка.</a:t>
            </a:r>
            <a:br>
              <a:rPr lang="ru-RU" sz="1000" dirty="0"/>
            </a:br>
            <a:br>
              <a:rPr lang="ru-RU" sz="1000" dirty="0"/>
            </a:br>
            <a:r>
              <a:rPr lang="ru-RU" sz="1000" dirty="0"/>
              <a:t>Представляю вам мой </a:t>
            </a:r>
            <a:r>
              <a:rPr lang="ru-RU" sz="1000" dirty="0" err="1"/>
              <a:t>коктейль</a:t>
            </a:r>
            <a:r>
              <a:rPr lang="ru-RU" sz="1000" dirty="0"/>
              <a:t>: «</a:t>
            </a:r>
            <a:r>
              <a:rPr lang="ru-RU" sz="1000" dirty="0" err="1"/>
              <a:t>Грузинскии</a:t>
            </a:r>
            <a:r>
              <a:rPr lang="ru-RU" sz="1000" dirty="0"/>
              <a:t>̆ </a:t>
            </a:r>
            <a:r>
              <a:rPr lang="ru-RU" sz="1000" dirty="0" err="1"/>
              <a:t>коктейль</a:t>
            </a:r>
            <a:r>
              <a:rPr lang="ru-RU" sz="1000" dirty="0"/>
              <a:t> название, которого вы никогда не запомните»</a:t>
            </a:r>
            <a:br>
              <a:rPr lang="ru-RU" sz="1000" dirty="0"/>
            </a:br>
            <a:br>
              <a:rPr lang="ru-RU" sz="1000" dirty="0"/>
            </a:br>
            <a:r>
              <a:rPr lang="ru-RU" sz="1000" dirty="0"/>
              <a:t>1. Чача настоянная на черносливе – 40 мл.</a:t>
            </a:r>
            <a:br>
              <a:rPr lang="ru-RU" sz="1000" dirty="0"/>
            </a:br>
            <a:r>
              <a:rPr lang="ru-RU" sz="1000" dirty="0"/>
              <a:t>2. Пюре хурмы – 50 мл.</a:t>
            </a:r>
            <a:br>
              <a:rPr lang="ru-RU" sz="1000" dirty="0"/>
            </a:br>
            <a:r>
              <a:rPr lang="ru-RU" sz="1000" dirty="0"/>
              <a:t>3. </a:t>
            </a:r>
            <a:r>
              <a:rPr lang="ru-RU" sz="1000" dirty="0" err="1"/>
              <a:t>Запеченныи</a:t>
            </a:r>
            <a:r>
              <a:rPr lang="ru-RU" sz="1000" dirty="0"/>
              <a:t>̆ </a:t>
            </a:r>
            <a:r>
              <a:rPr lang="ru-RU" sz="1000" dirty="0" err="1"/>
              <a:t>лимонныи</a:t>
            </a:r>
            <a:r>
              <a:rPr lang="ru-RU" sz="1000" dirty="0"/>
              <a:t>̆ </a:t>
            </a:r>
            <a:r>
              <a:rPr lang="ru-RU" sz="1000" dirty="0" err="1"/>
              <a:t>фреш</a:t>
            </a:r>
            <a:r>
              <a:rPr lang="ru-RU" sz="1000" dirty="0"/>
              <a:t> – 30 мл.</a:t>
            </a:r>
            <a:br>
              <a:rPr lang="ru-RU" sz="1000" dirty="0"/>
            </a:br>
            <a:r>
              <a:rPr lang="ru-RU" sz="1000" dirty="0"/>
              <a:t>4. Белок – 20 мл.</a:t>
            </a:r>
            <a:br>
              <a:rPr lang="ru-RU" sz="1000" dirty="0"/>
            </a:br>
            <a:br>
              <a:rPr lang="ru-RU" sz="1000" dirty="0"/>
            </a:br>
            <a:r>
              <a:rPr lang="ru-RU" sz="1000" dirty="0" err="1"/>
              <a:t>Шейк</a:t>
            </a:r>
            <a:r>
              <a:rPr lang="ru-RU" sz="1000" dirty="0"/>
              <a:t>, тумблер</a:t>
            </a:r>
            <a:br>
              <a:rPr lang="ru-RU" sz="1000" dirty="0"/>
            </a:br>
            <a:r>
              <a:rPr lang="ru-RU" sz="1000" dirty="0"/>
              <a:t>На украшение </a:t>
            </a:r>
            <a:r>
              <a:rPr lang="ru-RU" sz="1000" dirty="0" err="1"/>
              <a:t>молотыи</a:t>
            </a:r>
            <a:r>
              <a:rPr lang="ru-RU" sz="1000" dirty="0"/>
              <a:t>̆ каркаде, почему каркаде?! Я знаете ли воображаю!</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2" y="1027034"/>
            <a:ext cx="3263899" cy="1169551"/>
          </a:xfrm>
          <a:prstGeom prst="rect">
            <a:avLst/>
          </a:prstGeom>
          <a:noFill/>
        </p:spPr>
        <p:txBody>
          <a:bodyPr wrap="square" rtlCol="0">
            <a:spAutoFit/>
          </a:bodyPr>
          <a:lstStyle/>
          <a:p>
            <a:r>
              <a:rPr lang="ru-RU" sz="1000" dirty="0"/>
              <a:t>1. Тема </a:t>
            </a:r>
            <a:r>
              <a:rPr lang="ru-RU" sz="1000" dirty="0" err="1"/>
              <a:t>коктейля</a:t>
            </a:r>
            <a:r>
              <a:rPr lang="ru-RU" sz="1000" dirty="0"/>
              <a:t>: Грузинское все!</a:t>
            </a:r>
            <a:br>
              <a:rPr lang="ru-RU" sz="1000" dirty="0"/>
            </a:br>
            <a:r>
              <a:rPr lang="ru-RU" sz="1000" dirty="0"/>
              <a:t>2. Использовать гранат и вино – запрещено.</a:t>
            </a:r>
            <a:br>
              <a:rPr lang="ru-RU" sz="1000" dirty="0"/>
            </a:br>
            <a:r>
              <a:rPr lang="ru-RU" sz="1000" dirty="0"/>
              <a:t>3. Стиль </a:t>
            </a:r>
            <a:r>
              <a:rPr lang="ru-RU" sz="1000" dirty="0" err="1"/>
              <a:t>коктейля</a:t>
            </a:r>
            <a:r>
              <a:rPr lang="ru-RU" sz="1000" dirty="0"/>
              <a:t> </a:t>
            </a:r>
            <a:r>
              <a:rPr lang="ru-RU" sz="1000" dirty="0" err="1"/>
              <a:t>сауэр</a:t>
            </a:r>
            <a:r>
              <a:rPr lang="ru-RU" sz="1000" dirty="0"/>
              <a:t>.</a:t>
            </a:r>
            <a:br>
              <a:rPr lang="ru-RU" sz="1000" dirty="0"/>
            </a:br>
            <a:r>
              <a:rPr lang="ru-RU" sz="1000" dirty="0"/>
              <a:t>4. Название </a:t>
            </a:r>
            <a:r>
              <a:rPr lang="ru-RU" sz="1000" dirty="0" err="1"/>
              <a:t>коктейля</a:t>
            </a:r>
            <a:r>
              <a:rPr lang="ru-RU" sz="1000" dirty="0"/>
              <a:t> должно быть на русском языке и состоять из (не менее) 7 слов.</a:t>
            </a:r>
            <a:br>
              <a:rPr lang="ru-RU" sz="1000" dirty="0"/>
            </a:br>
            <a:r>
              <a:rPr lang="ru-RU" sz="1000" dirty="0"/>
              <a:t>5. В истории </a:t>
            </a:r>
            <a:r>
              <a:rPr lang="ru-RU" sz="1000" dirty="0" err="1"/>
              <a:t>коктейля</a:t>
            </a:r>
            <a:r>
              <a:rPr lang="ru-RU" sz="1000" dirty="0"/>
              <a:t> должна быть хотя бы одна дата.</a:t>
            </a:r>
            <a:br>
              <a:rPr lang="ru-RU" sz="1000" dirty="0"/>
            </a:br>
            <a:endParaRPr lang="ru-RU" sz="1000" dirty="0"/>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1038255" y="2265535"/>
            <a:ext cx="3263899" cy="3884786"/>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3248561" y="228600"/>
            <a:ext cx="2646878" cy="584775"/>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@ivanesin76</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0D804873-50F1-42FD-B247-4AA02F1A2BA4}"/>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111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5C9B6DC-2897-40C4-88F2-EED49132E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11" y="2562018"/>
            <a:ext cx="2782502" cy="3480704"/>
          </a:xfrm>
          <a:prstGeom prst="rect">
            <a:avLst/>
          </a:prstGeom>
        </p:spPr>
      </p:pic>
      <p:sp>
        <p:nvSpPr>
          <p:cNvPr id="2" name="TextBox 1">
            <a:extLst>
              <a:ext uri="{FF2B5EF4-FFF2-40B4-BE49-F238E27FC236}">
                <a16:creationId xmlns:a16="http://schemas.microsoft.com/office/drawing/2014/main" id="{033ADF44-4BCB-4C0A-B0A0-970B9DD7FD3F}"/>
              </a:ext>
            </a:extLst>
          </p:cNvPr>
          <p:cNvSpPr txBox="1"/>
          <p:nvPr/>
        </p:nvSpPr>
        <p:spPr>
          <a:xfrm>
            <a:off x="4572000" y="2717321"/>
            <a:ext cx="4165490" cy="2862322"/>
          </a:xfrm>
          <a:prstGeom prst="rect">
            <a:avLst/>
          </a:prstGeom>
          <a:noFill/>
        </p:spPr>
        <p:txBody>
          <a:bodyPr wrap="square" rtlCol="0">
            <a:spAutoFit/>
          </a:bodyPr>
          <a:lstStyle/>
          <a:p>
            <a:r>
              <a:rPr lang="ru-RU" sz="1200" dirty="0"/>
              <a:t>Коктейль</a:t>
            </a:r>
            <a:br>
              <a:rPr lang="ru-RU" sz="1200" dirty="0"/>
            </a:br>
            <a:r>
              <a:rPr lang="ru-RU" sz="1200" dirty="0"/>
              <a:t>°Орбитальная небесная лаборатория°</a:t>
            </a:r>
            <a:br>
              <a:rPr lang="ru-RU" sz="1200" dirty="0"/>
            </a:br>
            <a:r>
              <a:rPr lang="ru-RU" sz="1200" dirty="0"/>
              <a:t>⠀</a:t>
            </a:r>
            <a:br>
              <a:rPr lang="ru-RU" sz="1200" dirty="0"/>
            </a:br>
            <a:r>
              <a:rPr lang="ru-RU" sz="1200" dirty="0"/>
              <a:t>Малиновый ром, банановый ликёр, апельсиновая горечь, ромашковая сода и сахарный сироп.</a:t>
            </a:r>
            <a:br>
              <a:rPr lang="ru-RU" sz="1200" dirty="0"/>
            </a:br>
            <a:br>
              <a:rPr lang="ru-RU" sz="1200" dirty="0"/>
            </a:br>
            <a:r>
              <a:rPr lang="ru-RU" sz="1200" dirty="0"/>
              <a:t>Единственная и неповторимая орбитальная станция Америки, перенеся невзгоды, и радости астрономических открытий, утолила жажду космических путешествий.</a:t>
            </a:r>
            <a:br>
              <a:rPr lang="ru-RU" sz="1200" dirty="0"/>
            </a:br>
            <a:r>
              <a:rPr lang="ru-RU" sz="1200" dirty="0"/>
              <a:t>⠀</a:t>
            </a:r>
            <a:br>
              <a:rPr lang="ru-RU" sz="1200" dirty="0"/>
            </a:br>
            <a:r>
              <a:rPr lang="ru-RU" sz="1200" dirty="0"/>
              <a:t>Через тернии к звездам..</a:t>
            </a:r>
            <a:br>
              <a:rPr lang="ru-RU" sz="1200" dirty="0"/>
            </a:br>
            <a:r>
              <a:rPr lang="ru-RU" sz="1200" dirty="0"/>
              <a:t>⠀</a:t>
            </a:r>
            <a:br>
              <a:rPr lang="ru-RU" sz="1200" dirty="0"/>
            </a:br>
            <a:r>
              <a:rPr lang="ru-RU" sz="1200" dirty="0"/>
              <a:t>Если что, речь идёт об орбитальной станции "</a:t>
            </a:r>
            <a:r>
              <a:rPr lang="ru-RU" sz="1200" dirty="0" err="1"/>
              <a:t>SkyLab</a:t>
            </a:r>
            <a:r>
              <a:rPr lang="ru-RU" sz="1200" dirty="0"/>
              <a:t>", существовавшей в период с 1973 по 1979 годы.</a:t>
            </a:r>
            <a:br>
              <a:rPr lang="ru-RU" sz="1200" dirty="0"/>
            </a:br>
            <a:r>
              <a:rPr lang="ru-RU" sz="1200" dirty="0"/>
              <a:t>На ней было совершено множество научных о крытий.</a:t>
            </a:r>
            <a:endParaRPr lang="ru-RU" sz="1200" dirty="0">
              <a:solidFill>
                <a:schemeClr val="bg1"/>
              </a:solidFill>
            </a:endParaRPr>
          </a:p>
        </p:txBody>
      </p:sp>
      <p:sp>
        <p:nvSpPr>
          <p:cNvPr id="3" name="TextBox 2">
            <a:extLst>
              <a:ext uri="{FF2B5EF4-FFF2-40B4-BE49-F238E27FC236}">
                <a16:creationId xmlns:a16="http://schemas.microsoft.com/office/drawing/2014/main" id="{BC3A5AC8-DB3B-4FF4-8CDF-1EBFC4249B5E}"/>
              </a:ext>
            </a:extLst>
          </p:cNvPr>
          <p:cNvSpPr txBox="1"/>
          <p:nvPr/>
        </p:nvSpPr>
        <p:spPr>
          <a:xfrm>
            <a:off x="2718389" y="1001136"/>
            <a:ext cx="4061974" cy="1015663"/>
          </a:xfrm>
          <a:prstGeom prst="rect">
            <a:avLst/>
          </a:prstGeom>
          <a:noFill/>
        </p:spPr>
        <p:txBody>
          <a:bodyPr wrap="square" rtlCol="0">
            <a:spAutoFit/>
          </a:bodyPr>
          <a:lstStyle/>
          <a:p>
            <a:r>
              <a:rPr lang="ru-RU" sz="1000" dirty="0"/>
              <a:t>1. Тема коктейля — 1973 год.</a:t>
            </a:r>
            <a:br>
              <a:rPr lang="ru-RU" sz="1000" dirty="0"/>
            </a:br>
            <a:r>
              <a:rPr lang="ru-RU" sz="1000" dirty="0"/>
              <a:t>2. Использовать бурбон — запрещается.</a:t>
            </a:r>
            <a:br>
              <a:rPr lang="ru-RU" sz="1000" dirty="0"/>
            </a:br>
            <a:r>
              <a:rPr lang="ru-RU" sz="1000" dirty="0"/>
              <a:t>3. В коктейле должно быть минимум 20 мл любого ликера желтого цвета.</a:t>
            </a:r>
            <a:br>
              <a:rPr lang="ru-RU" sz="1000" dirty="0"/>
            </a:br>
            <a:r>
              <a:rPr lang="ru-RU" sz="1000" dirty="0"/>
              <a:t>4. Название коктейля — на русском языке и состоящее из 3-х слов.</a:t>
            </a:r>
            <a:br>
              <a:rPr lang="ru-RU" sz="1000" dirty="0"/>
            </a:br>
            <a:r>
              <a:rPr lang="ru-RU" sz="1000" dirty="0"/>
              <a:t>5. История коктейля — должна быть написана одним предложением.</a:t>
            </a:r>
            <a:endParaRPr lang="ru-RU" sz="1000" dirty="0">
              <a:solidFill>
                <a:schemeClr val="bg1"/>
              </a:solidFill>
            </a:endParaRPr>
          </a:p>
        </p:txBody>
      </p:sp>
      <p:pic>
        <p:nvPicPr>
          <p:cNvPr id="4" name="Рисунок 3">
            <a:extLst>
              <a:ext uri="{FF2B5EF4-FFF2-40B4-BE49-F238E27FC236}">
                <a16:creationId xmlns:a16="http://schemas.microsoft.com/office/drawing/2014/main" id="{48FB6ABD-6396-490A-BF14-BFA28E98BDF2}"/>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337759"/>
            <a:ext cx="3263899" cy="3907766"/>
          </a:xfrm>
          <a:prstGeom prst="rect">
            <a:avLst/>
          </a:prstGeom>
        </p:spPr>
      </p:pic>
      <p:sp>
        <p:nvSpPr>
          <p:cNvPr id="5" name="Прямоугольник 4">
            <a:extLst>
              <a:ext uri="{FF2B5EF4-FFF2-40B4-BE49-F238E27FC236}">
                <a16:creationId xmlns:a16="http://schemas.microsoft.com/office/drawing/2014/main" id="{8FEA1461-F285-404A-892C-E3FB381B90A5}"/>
              </a:ext>
            </a:extLst>
          </p:cNvPr>
          <p:cNvSpPr/>
          <p:nvPr/>
        </p:nvSpPr>
        <p:spPr>
          <a:xfrm>
            <a:off x="2186278" y="192102"/>
            <a:ext cx="4771434"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@belozerov.culinarymafia</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378596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4237E0BB-6756-43B1-981E-4AC4629A6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021" y="2886635"/>
            <a:ext cx="2780298" cy="2780298"/>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905040"/>
            <a:ext cx="4069981" cy="5940088"/>
          </a:xfrm>
          <a:prstGeom prst="rect">
            <a:avLst/>
          </a:prstGeom>
          <a:noFill/>
        </p:spPr>
        <p:txBody>
          <a:bodyPr wrap="square" rtlCol="0">
            <a:spAutoFit/>
          </a:bodyPr>
          <a:lstStyle/>
          <a:p>
            <a:r>
              <a:rPr lang="ru-RU" sz="1000" dirty="0"/>
              <a:t>Для тех кто тоже иногда любит </a:t>
            </a:r>
            <a:r>
              <a:rPr lang="ru-RU" sz="1000" dirty="0" err="1"/>
              <a:t>проебывать</a:t>
            </a:r>
            <a:r>
              <a:rPr lang="ru-RU" sz="1000" dirty="0"/>
              <a:t> все </a:t>
            </a:r>
            <a:r>
              <a:rPr lang="ru-RU" sz="1000" dirty="0" err="1"/>
              <a:t>дедлайны</a:t>
            </a:r>
            <a:r>
              <a:rPr lang="ru-RU" sz="1000" dirty="0"/>
              <a:t>, был </a:t>
            </a:r>
            <a:r>
              <a:rPr lang="ru-RU" sz="1000" dirty="0" err="1"/>
              <a:t>специальныи</a:t>
            </a:r>
            <a:r>
              <a:rPr lang="ru-RU" sz="1000" dirty="0"/>
              <a:t>̆ урок по </a:t>
            </a:r>
            <a:r>
              <a:rPr lang="ru-RU" sz="1000" dirty="0" err="1"/>
              <a:t>time</a:t>
            </a:r>
            <a:r>
              <a:rPr lang="ru-RU" sz="1000" dirty="0"/>
              <a:t> </a:t>
            </a:r>
            <a:r>
              <a:rPr lang="ru-RU" sz="1000" dirty="0" err="1"/>
              <a:t>management</a:t>
            </a:r>
            <a:r>
              <a:rPr lang="ru-RU" sz="1000" dirty="0"/>
              <a:t> от </a:t>
            </a:r>
            <a:r>
              <a:rPr lang="ru-RU" sz="1000" dirty="0">
                <a:hlinkClick r:id="rId3"/>
              </a:rPr>
              <a:t>@bartendersfaqtory</a:t>
            </a:r>
            <a:r>
              <a:rPr lang="ru-RU" sz="1000" dirty="0"/>
              <a:t>, </a:t>
            </a:r>
            <a:r>
              <a:rPr lang="ru-RU" sz="1000" dirty="0" err="1"/>
              <a:t>которыи</a:t>
            </a:r>
            <a:r>
              <a:rPr lang="ru-RU" sz="1000" dirty="0"/>
              <a:t>̆ я точно пересмотрю.</a:t>
            </a:r>
            <a:br>
              <a:rPr lang="ru-RU" sz="1000" dirty="0"/>
            </a:br>
            <a:r>
              <a:rPr lang="ru-RU" sz="1000" dirty="0"/>
              <a:t>А пока, я видите ли воображаю! Так что погнали.</a:t>
            </a:r>
            <a:br>
              <a:rPr lang="ru-RU" sz="1000" dirty="0"/>
            </a:br>
            <a:br>
              <a:rPr lang="ru-RU" sz="1000" dirty="0"/>
            </a:br>
            <a:r>
              <a:rPr lang="ru-RU" sz="1000" dirty="0"/>
              <a:t>Знаете ли вы, что всего один </a:t>
            </a:r>
            <a:r>
              <a:rPr lang="ru-RU" sz="1000" dirty="0" err="1"/>
              <a:t>коктейль</a:t>
            </a:r>
            <a:r>
              <a:rPr lang="ru-RU" sz="1000" dirty="0"/>
              <a:t>, может спасти ход </a:t>
            </a:r>
            <a:r>
              <a:rPr lang="ru-RU" sz="1000" dirty="0" err="1"/>
              <a:t>всеи</a:t>
            </a:r>
            <a:r>
              <a:rPr lang="ru-RU" sz="1000" dirty="0"/>
              <a:t>̆ революции? Если нет, тогда эта история для вас.</a:t>
            </a:r>
            <a:br>
              <a:rPr lang="ru-RU" sz="1000" dirty="0"/>
            </a:br>
            <a:r>
              <a:rPr lang="ru-RU" sz="1000" dirty="0"/>
              <a:t>247 лет назад в </a:t>
            </a:r>
            <a:r>
              <a:rPr lang="ru-RU" sz="1000" dirty="0" err="1"/>
              <a:t>некои</a:t>
            </a:r>
            <a:r>
              <a:rPr lang="ru-RU" sz="1000" dirty="0"/>
              <a:t>̆ таверне готовился заговор. Главным источником информации о </a:t>
            </a:r>
            <a:r>
              <a:rPr lang="ru-RU" sz="1000" dirty="0" err="1"/>
              <a:t>тайных</a:t>
            </a:r>
            <a:r>
              <a:rPr lang="ru-RU" sz="1000" dirty="0"/>
              <a:t> встречах конечно был </a:t>
            </a:r>
            <a:r>
              <a:rPr lang="ru-RU" sz="1000" dirty="0" err="1"/>
              <a:t>старыи</a:t>
            </a:r>
            <a:r>
              <a:rPr lang="ru-RU" sz="1000" dirty="0"/>
              <a:t>̆ трактирщик, у которого нужно было заказать </a:t>
            </a:r>
            <a:r>
              <a:rPr lang="ru-RU" sz="1000" dirty="0" err="1"/>
              <a:t>коктейль</a:t>
            </a:r>
            <a:r>
              <a:rPr lang="ru-RU" sz="1000" dirty="0"/>
              <a:t> «</a:t>
            </a:r>
            <a:r>
              <a:rPr lang="ru-RU" sz="1000" dirty="0" err="1"/>
              <a:t>Дартмут</a:t>
            </a:r>
            <a:r>
              <a:rPr lang="ru-RU" sz="1000" dirty="0"/>
              <a:t>», </a:t>
            </a:r>
            <a:r>
              <a:rPr lang="ru-RU" sz="1000" dirty="0" err="1"/>
              <a:t>которыи</a:t>
            </a:r>
            <a:r>
              <a:rPr lang="ru-RU" sz="1000" dirty="0"/>
              <a:t>̆ собственно и являлся кодовым словом.</a:t>
            </a:r>
            <a:br>
              <a:rPr lang="ru-RU" sz="1000" dirty="0"/>
            </a:br>
            <a:r>
              <a:rPr lang="ru-RU" sz="1000" dirty="0"/>
              <a:t>Вот так однажды, узнав о том самом слове и в попытке предотвратить переворот, одним вечером к нему заглянули солдаты, дабы разведать информацию. Но </a:t>
            </a:r>
            <a:r>
              <a:rPr lang="ru-RU" sz="1000" dirty="0" err="1"/>
              <a:t>старыи</a:t>
            </a:r>
            <a:r>
              <a:rPr lang="ru-RU" sz="1000" dirty="0"/>
              <a:t>̆ трактирщик был и сам не промах, так благодаря любопытным и старательным солдатам, в тот вечер на свет таки появился </a:t>
            </a:r>
            <a:r>
              <a:rPr lang="ru-RU" sz="1000" dirty="0" err="1"/>
              <a:t>сеи</a:t>
            </a:r>
            <a:r>
              <a:rPr lang="ru-RU" sz="1000" dirty="0"/>
              <a:t>̆ </a:t>
            </a:r>
            <a:r>
              <a:rPr lang="ru-RU" sz="1000" dirty="0" err="1"/>
              <a:t>коктейль</a:t>
            </a:r>
            <a:r>
              <a:rPr lang="ru-RU" sz="1000" dirty="0"/>
              <a:t>. Вечер из </a:t>
            </a:r>
            <a:r>
              <a:rPr lang="ru-RU" sz="1000" dirty="0" err="1"/>
              <a:t>нашеи</a:t>
            </a:r>
            <a:r>
              <a:rPr lang="ru-RU" sz="1000" dirty="0"/>
              <a:t>̆ истории был решающим и помог одержать победу. Долгие годы история его появления старательно скрывалась, но сегодня мы решили приоткрыть для вас дверцу в </a:t>
            </a:r>
            <a:r>
              <a:rPr lang="ru-RU" sz="1000" dirty="0" err="1"/>
              <a:t>удивительныи</a:t>
            </a:r>
            <a:r>
              <a:rPr lang="ru-RU" sz="1000" dirty="0"/>
              <a:t>̆ мир </a:t>
            </a:r>
            <a:r>
              <a:rPr lang="ru-RU" sz="1000" dirty="0" err="1"/>
              <a:t>тайн</a:t>
            </a:r>
            <a:r>
              <a:rPr lang="ru-RU" sz="1000" dirty="0"/>
              <a:t>, которые мы трепетно храним для своих </a:t>
            </a:r>
            <a:r>
              <a:rPr lang="ru-RU" sz="1000" dirty="0" err="1"/>
              <a:t>гостеи</a:t>
            </a:r>
            <a:r>
              <a:rPr lang="ru-RU" sz="1000" dirty="0"/>
              <a:t>̆. По </a:t>
            </a:r>
            <a:r>
              <a:rPr lang="ru-RU" sz="1000" dirty="0" err="1"/>
              <a:t>сеи</a:t>
            </a:r>
            <a:r>
              <a:rPr lang="ru-RU" sz="1000" dirty="0"/>
              <a:t>̆ день, как и три века назад, бармены трепетно оберегают секреты своих постояльцев и все истории скрытые за ширмами наших обожаемых баров. Кто знает, как много судеб эти секреты могли бы изменить?</a:t>
            </a:r>
            <a:br>
              <a:rPr lang="ru-RU" sz="1000" dirty="0"/>
            </a:br>
            <a:br>
              <a:rPr lang="ru-RU" sz="1000" dirty="0"/>
            </a:br>
            <a:r>
              <a:rPr lang="ru-RU" sz="1000" dirty="0"/>
              <a:t>«</a:t>
            </a:r>
            <a:r>
              <a:rPr lang="ru-RU" sz="1000" dirty="0" err="1"/>
              <a:t>Dartmouth</a:t>
            </a:r>
            <a:r>
              <a:rPr lang="ru-RU" sz="1000" dirty="0"/>
              <a:t>»</a:t>
            </a:r>
            <a:br>
              <a:rPr lang="ru-RU" sz="1000" dirty="0"/>
            </a:br>
            <a:br>
              <a:rPr lang="ru-RU" sz="1000" dirty="0"/>
            </a:br>
            <a:r>
              <a:rPr lang="ru-RU" sz="1000" dirty="0"/>
              <a:t>40 </a:t>
            </a:r>
            <a:r>
              <a:rPr lang="ru-RU" sz="1000" dirty="0" err="1"/>
              <a:t>ml</a:t>
            </a:r>
            <a:r>
              <a:rPr lang="ru-RU" sz="1000" dirty="0"/>
              <a:t> </a:t>
            </a:r>
            <a:r>
              <a:rPr lang="ru-RU" sz="1000" dirty="0" err="1"/>
              <a:t>butterfly</a:t>
            </a:r>
            <a:r>
              <a:rPr lang="ru-RU" sz="1000" dirty="0"/>
              <a:t> </a:t>
            </a:r>
            <a:r>
              <a:rPr lang="ru-RU" sz="1000" dirty="0" err="1"/>
              <a:t>pea</a:t>
            </a:r>
            <a:r>
              <a:rPr lang="ru-RU" sz="1000" dirty="0"/>
              <a:t> </a:t>
            </a:r>
            <a:r>
              <a:rPr lang="ru-RU" sz="1000" dirty="0" err="1"/>
              <a:t>flower</a:t>
            </a:r>
            <a:r>
              <a:rPr lang="ru-RU" sz="1000" dirty="0"/>
              <a:t> </a:t>
            </a:r>
            <a:r>
              <a:rPr lang="ru-RU" sz="1000" dirty="0" err="1"/>
              <a:t>gin</a:t>
            </a:r>
            <a:br>
              <a:rPr lang="ru-RU" sz="1000" dirty="0"/>
            </a:br>
            <a:r>
              <a:rPr lang="ru-RU" sz="1000" dirty="0"/>
              <a:t>35 </a:t>
            </a:r>
            <a:r>
              <a:rPr lang="ru-RU" sz="1000" dirty="0" err="1"/>
              <a:t>ml</a:t>
            </a:r>
            <a:r>
              <a:rPr lang="ru-RU" sz="1000" dirty="0"/>
              <a:t> </a:t>
            </a:r>
            <a:r>
              <a:rPr lang="ru-RU" sz="1000" dirty="0" err="1"/>
              <a:t>fresh</a:t>
            </a:r>
            <a:r>
              <a:rPr lang="ru-RU" sz="1000" dirty="0"/>
              <a:t> </a:t>
            </a:r>
            <a:r>
              <a:rPr lang="ru-RU" sz="1000" dirty="0" err="1"/>
              <a:t>squeezed</a:t>
            </a:r>
            <a:r>
              <a:rPr lang="ru-RU" sz="1000" dirty="0"/>
              <a:t> </a:t>
            </a:r>
            <a:r>
              <a:rPr lang="ru-RU" sz="1000" dirty="0" err="1"/>
              <a:t>lime</a:t>
            </a:r>
            <a:r>
              <a:rPr lang="ru-RU" sz="1000" dirty="0"/>
              <a:t> </a:t>
            </a:r>
            <a:r>
              <a:rPr lang="ru-RU" sz="1000" dirty="0" err="1"/>
              <a:t>juice</a:t>
            </a:r>
            <a:br>
              <a:rPr lang="ru-RU" sz="1000" dirty="0"/>
            </a:br>
            <a:r>
              <a:rPr lang="ru-RU" sz="1000" dirty="0"/>
              <a:t>20 </a:t>
            </a:r>
            <a:r>
              <a:rPr lang="ru-RU" sz="1000" dirty="0" err="1"/>
              <a:t>ml</a:t>
            </a:r>
            <a:r>
              <a:rPr lang="ru-RU" sz="1000" dirty="0"/>
              <a:t> </a:t>
            </a:r>
            <a:r>
              <a:rPr lang="ru-RU" sz="1000" dirty="0" err="1"/>
              <a:t>baked</a:t>
            </a:r>
            <a:r>
              <a:rPr lang="ru-RU" sz="1000" dirty="0"/>
              <a:t> </a:t>
            </a:r>
            <a:r>
              <a:rPr lang="ru-RU" sz="1000" dirty="0" err="1"/>
              <a:t>pears</a:t>
            </a:r>
            <a:r>
              <a:rPr lang="ru-RU" sz="1000" dirty="0"/>
              <a:t> </a:t>
            </a:r>
            <a:r>
              <a:rPr lang="ru-RU" sz="1000" dirty="0" err="1"/>
              <a:t>syrup</a:t>
            </a:r>
            <a:br>
              <a:rPr lang="ru-RU" sz="1000" dirty="0"/>
            </a:br>
            <a:r>
              <a:rPr lang="ru-RU" sz="1000" dirty="0"/>
              <a:t>70 </a:t>
            </a:r>
            <a:r>
              <a:rPr lang="ru-RU" sz="1000" dirty="0" err="1"/>
              <a:t>ml</a:t>
            </a:r>
            <a:r>
              <a:rPr lang="ru-RU" sz="1000" dirty="0"/>
              <a:t> </a:t>
            </a:r>
            <a:r>
              <a:rPr lang="ru-RU" sz="1000" dirty="0" err="1"/>
              <a:t>chilled</a:t>
            </a:r>
            <a:r>
              <a:rPr lang="ru-RU" sz="1000" dirty="0"/>
              <a:t> </a:t>
            </a:r>
            <a:r>
              <a:rPr lang="ru-RU" sz="1000" dirty="0" err="1"/>
              <a:t>pear</a:t>
            </a:r>
            <a:r>
              <a:rPr lang="ru-RU" sz="1000" dirty="0"/>
              <a:t> </a:t>
            </a:r>
            <a:r>
              <a:rPr lang="ru-RU" sz="1000" dirty="0" err="1"/>
              <a:t>green</a:t>
            </a:r>
            <a:r>
              <a:rPr lang="ru-RU" sz="1000" dirty="0"/>
              <a:t> </a:t>
            </a:r>
            <a:r>
              <a:rPr lang="ru-RU" sz="1000" dirty="0" err="1"/>
              <a:t>tea</a:t>
            </a:r>
            <a:br>
              <a:rPr lang="ru-RU" sz="1000" dirty="0"/>
            </a:br>
            <a:r>
              <a:rPr lang="ru-RU" sz="1000" dirty="0"/>
              <a:t>100 </a:t>
            </a:r>
            <a:r>
              <a:rPr lang="ru-RU" sz="1000" dirty="0" err="1"/>
              <a:t>ml</a:t>
            </a:r>
            <a:r>
              <a:rPr lang="ru-RU" sz="1000" dirty="0"/>
              <a:t> </a:t>
            </a:r>
            <a:r>
              <a:rPr lang="ru-RU" sz="1000" dirty="0">
                <a:hlinkClick r:id="rId4"/>
              </a:rPr>
              <a:t>@mionettoproseccousa</a:t>
            </a:r>
            <a:br>
              <a:rPr lang="ru-RU" sz="1000" dirty="0"/>
            </a:br>
            <a:br>
              <a:rPr lang="ru-RU" sz="1000" dirty="0"/>
            </a:br>
            <a:r>
              <a:rPr lang="ru-RU" sz="1000" dirty="0"/>
              <a:t>Спасибо за внимание, прошу прощение за опоздание </a:t>
            </a:r>
            <a:r>
              <a:rPr lang="ru-RU" sz="1000" dirty="0">
                <a:hlinkClick r:id="rId5"/>
              </a:rPr>
              <a:t>@drinkhacker.ru</a:t>
            </a:r>
            <a:r>
              <a:rPr lang="ru-RU" sz="1000" dirty="0"/>
              <a:t>, и всего вам самого вкусного!</a:t>
            </a:r>
            <a:br>
              <a:rPr lang="ru-RU" sz="1000" dirty="0"/>
            </a:br>
            <a:br>
              <a:rPr lang="ru-RU" sz="1000" dirty="0"/>
            </a:br>
            <a:r>
              <a:rPr lang="ru-RU" sz="1000" dirty="0"/>
              <a:t>Всегда ваша и всегда с любовью, </a:t>
            </a:r>
            <a:r>
              <a:rPr lang="ru-RU" sz="1000" dirty="0">
                <a:hlinkClick r:id="rId6"/>
              </a:rPr>
              <a:t>#jesus_diary</a:t>
            </a:r>
            <a:r>
              <a:rPr lang="ru-RU" sz="1000" dirty="0"/>
              <a:t> 🖤</a:t>
            </a:r>
            <a:br>
              <a:rPr lang="ru-RU" sz="1000" dirty="0"/>
            </a:b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0" y="901415"/>
            <a:ext cx="3263899" cy="1323439"/>
          </a:xfrm>
          <a:prstGeom prst="rect">
            <a:avLst/>
          </a:prstGeom>
          <a:noFill/>
        </p:spPr>
        <p:txBody>
          <a:bodyPr wrap="square" rtlCol="0">
            <a:spAutoFit/>
          </a:bodyPr>
          <a:lstStyle/>
          <a:p>
            <a:r>
              <a:rPr lang="ru-RU" sz="1000" dirty="0"/>
              <a:t>1. Тема коктейля: «Теории заговоров».</a:t>
            </a:r>
            <a:br>
              <a:rPr lang="ru-RU" sz="1000" dirty="0"/>
            </a:br>
            <a:r>
              <a:rPr lang="ru-RU" sz="1000" dirty="0"/>
              <a:t>2. Стиль коктейля — </a:t>
            </a:r>
            <a:r>
              <a:rPr lang="ru-RU" sz="1000" dirty="0" err="1"/>
              <a:t>спритз</a:t>
            </a:r>
            <a:r>
              <a:rPr lang="ru-RU" sz="1000" dirty="0"/>
              <a:t>.</a:t>
            </a:r>
            <a:br>
              <a:rPr lang="ru-RU" sz="1000" dirty="0"/>
            </a:br>
            <a:r>
              <a:rPr lang="ru-RU" sz="1000" dirty="0"/>
              <a:t>3. Использование вермута, портвейна и хереса — запрещено.</a:t>
            </a:r>
            <a:br>
              <a:rPr lang="ru-RU" sz="1000" dirty="0"/>
            </a:br>
            <a:r>
              <a:rPr lang="ru-RU" sz="1000" dirty="0"/>
              <a:t>4. Название коктейля должно звучать как зашифрованное </a:t>
            </a:r>
            <a:r>
              <a:rPr lang="ru-RU" sz="1000" dirty="0" err="1"/>
              <a:t>преветствие</a:t>
            </a:r>
            <a:r>
              <a:rPr lang="ru-RU" sz="1000" dirty="0"/>
              <a:t> членов тайной организации.</a:t>
            </a:r>
            <a:br>
              <a:rPr lang="ru-RU" sz="1000" dirty="0"/>
            </a:br>
            <a:r>
              <a:rPr lang="ru-RU" sz="1000" dirty="0"/>
              <a:t>5. История коктейля должна быть «срывом покровов».</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7">
            <a:extLst>
              <a:ext uri="{28A0092B-C50C-407E-A947-70E740481C1C}">
                <a14:useLocalDpi xmlns:a14="http://schemas.microsoft.com/office/drawing/2010/main" val="0"/>
              </a:ext>
            </a:extLst>
          </a:blip>
          <a:srcRect b="4374"/>
          <a:stretch/>
        </p:blipFill>
        <p:spPr>
          <a:xfrm>
            <a:off x="915046" y="2653552"/>
            <a:ext cx="3263899" cy="3182471"/>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210491" y="228600"/>
            <a:ext cx="4902304"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@jesuss_bartender_diary</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0D804873-50F1-42FD-B247-4AA02F1A2BA4}"/>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07433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9EF94C1E-2DD9-4609-A20E-DB3512B24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87" y="2312894"/>
            <a:ext cx="2796623" cy="4097181"/>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91153" y="1424993"/>
            <a:ext cx="4069981" cy="4616648"/>
          </a:xfrm>
          <a:prstGeom prst="rect">
            <a:avLst/>
          </a:prstGeom>
          <a:noFill/>
        </p:spPr>
        <p:txBody>
          <a:bodyPr wrap="square" rtlCol="0">
            <a:spAutoFit/>
          </a:bodyPr>
          <a:lstStyle/>
          <a:p>
            <a:r>
              <a:rPr lang="en-US" sz="1400" dirty="0" err="1"/>
              <a:t>Irn</a:t>
            </a:r>
            <a:r>
              <a:rPr lang="en-US" sz="1400" dirty="0"/>
              <a:t>-</a:t>
            </a:r>
            <a:r>
              <a:rPr lang="ru-RU" sz="1400" dirty="0" err="1"/>
              <a:t>Брюлов</a:t>
            </a:r>
            <a:br>
              <a:rPr lang="ru-RU" sz="1400" dirty="0"/>
            </a:br>
            <a:br>
              <a:rPr lang="ru-RU" sz="1400" dirty="0"/>
            </a:br>
            <a:r>
              <a:rPr lang="ru-RU" sz="1400" dirty="0"/>
              <a:t>И года не прошло, как мы с </a:t>
            </a:r>
            <a:r>
              <a:rPr lang="ru-RU" sz="1400" dirty="0">
                <a:hlinkClick r:id="rId3"/>
              </a:rPr>
              <a:t>@</a:t>
            </a:r>
            <a:r>
              <a:rPr lang="en-US" sz="1400" dirty="0" err="1">
                <a:hlinkClick r:id="rId3"/>
              </a:rPr>
              <a:t>kuralesova_darya</a:t>
            </a:r>
            <a:r>
              <a:rPr lang="en-US" sz="1400" dirty="0"/>
              <a:t> </a:t>
            </a:r>
            <a:r>
              <a:rPr lang="ru-RU" sz="1400" dirty="0" err="1"/>
              <a:t>навоображали</a:t>
            </a:r>
            <a:r>
              <a:rPr lang="ru-RU" sz="1400" dirty="0"/>
              <a:t> на </a:t>
            </a:r>
            <a:r>
              <a:rPr lang="ru-RU" sz="1400" dirty="0">
                <a:hlinkClick r:id="rId4"/>
              </a:rPr>
              <a:t>#воображаемыйкоктейльныйконкурс</a:t>
            </a:r>
            <a:r>
              <a:rPr lang="ru-RU" sz="1400" dirty="0"/>
              <a:t> от </a:t>
            </a:r>
            <a:r>
              <a:rPr lang="ru-RU" sz="1400" dirty="0">
                <a:hlinkClick r:id="rId5"/>
              </a:rPr>
              <a:t>@</a:t>
            </a:r>
            <a:r>
              <a:rPr lang="en-US" sz="1400" dirty="0">
                <a:hlinkClick r:id="rId5"/>
              </a:rPr>
              <a:t>drinkhacker.ru</a:t>
            </a:r>
            <a:r>
              <a:rPr lang="en-US" sz="1400" dirty="0"/>
              <a:t> </a:t>
            </a:r>
            <a:r>
              <a:rPr lang="en-US" sz="1400" dirty="0">
                <a:hlinkClick r:id="rId6"/>
              </a:rPr>
              <a:t>#</a:t>
            </a:r>
            <a:r>
              <a:rPr lang="ru-RU" sz="1400" dirty="0" err="1">
                <a:hlinkClick r:id="rId6"/>
              </a:rPr>
              <a:t>язнаетеливоображаю</a:t>
            </a:r>
            <a:br>
              <a:rPr lang="ru-RU" sz="1400" dirty="0"/>
            </a:br>
            <a:br>
              <a:rPr lang="ru-RU" sz="1400" dirty="0"/>
            </a:br>
            <a:r>
              <a:rPr lang="en-US" sz="1400" dirty="0" err="1"/>
              <a:t>Irn</a:t>
            </a:r>
            <a:r>
              <a:rPr lang="en-US" sz="1400" dirty="0"/>
              <a:t>-</a:t>
            </a:r>
            <a:r>
              <a:rPr lang="ru-RU" sz="1400" dirty="0" err="1"/>
              <a:t>Брюлов</a:t>
            </a:r>
            <a:r>
              <a:rPr lang="ru-RU" sz="1400" dirty="0"/>
              <a:t>:</a:t>
            </a:r>
            <a:br>
              <a:rPr lang="ru-RU" sz="1400" dirty="0"/>
            </a:br>
            <a:br>
              <a:rPr lang="ru-RU" sz="1400" dirty="0"/>
            </a:br>
            <a:r>
              <a:rPr lang="ru-RU" sz="1400" dirty="0"/>
              <a:t>Какао 10 г</a:t>
            </a:r>
            <a:br>
              <a:rPr lang="ru-RU" sz="1400" dirty="0"/>
            </a:br>
            <a:r>
              <a:rPr lang="en-US" sz="1400" dirty="0"/>
              <a:t>Vana Tallin 70 </a:t>
            </a:r>
            <a:r>
              <a:rPr lang="ru-RU" sz="1400" dirty="0"/>
              <a:t>мл</a:t>
            </a:r>
            <a:br>
              <a:rPr lang="ru-RU" sz="1400" dirty="0"/>
            </a:br>
            <a:r>
              <a:rPr lang="ru-RU" sz="1400" dirty="0"/>
              <a:t>Сливки 20% 70 мл</a:t>
            </a:r>
            <a:br>
              <a:rPr lang="ru-RU" sz="1400" dirty="0"/>
            </a:br>
            <a:r>
              <a:rPr lang="ru-RU" sz="1400" dirty="0"/>
              <a:t>Молоко 100 мл</a:t>
            </a:r>
            <a:br>
              <a:rPr lang="ru-RU" sz="1400" dirty="0"/>
            </a:br>
            <a:r>
              <a:rPr lang="ru-RU" sz="1400" dirty="0"/>
              <a:t>+</a:t>
            </a:r>
            <a:br>
              <a:rPr lang="ru-RU" sz="1400" dirty="0"/>
            </a:br>
            <a:r>
              <a:rPr lang="ru-RU" sz="1400" dirty="0"/>
              <a:t>Пена </a:t>
            </a:r>
            <a:r>
              <a:rPr lang="en-US" sz="1400" dirty="0" err="1"/>
              <a:t>Irn</a:t>
            </a:r>
            <a:r>
              <a:rPr lang="en-US" sz="1400" dirty="0"/>
              <a:t>-Bru:</a:t>
            </a:r>
            <a:br>
              <a:rPr lang="en-US" sz="1400" dirty="0"/>
            </a:br>
            <a:r>
              <a:rPr lang="en-US" sz="1400" dirty="0" err="1"/>
              <a:t>Irn</a:t>
            </a:r>
            <a:r>
              <a:rPr lang="en-US" sz="1400" dirty="0"/>
              <a:t>-Bru 0.5 </a:t>
            </a:r>
            <a:r>
              <a:rPr lang="ru-RU" sz="1400" dirty="0"/>
              <a:t>л</a:t>
            </a:r>
            <a:br>
              <a:rPr lang="ru-RU" sz="1400" dirty="0"/>
            </a:br>
            <a:r>
              <a:rPr lang="ru-RU" sz="1400" dirty="0"/>
              <a:t>Агар-агар 2.5 г</a:t>
            </a:r>
            <a:br>
              <a:rPr lang="ru-RU" sz="1400" dirty="0"/>
            </a:br>
            <a:r>
              <a:rPr lang="ru-RU" sz="1400" dirty="0"/>
              <a:t>Пломбир 0.1 кг</a:t>
            </a:r>
            <a:br>
              <a:rPr lang="ru-RU" sz="1400" dirty="0"/>
            </a:br>
            <a:r>
              <a:rPr lang="ru-RU" sz="1400" dirty="0"/>
              <a:t>+</a:t>
            </a:r>
            <a:br>
              <a:rPr lang="ru-RU" sz="1400" dirty="0"/>
            </a:br>
            <a:r>
              <a:rPr lang="ru-RU" sz="1400" dirty="0"/>
              <a:t>Сахарная вата 0.1 кг</a:t>
            </a:r>
            <a:br>
              <a:rPr lang="ru-RU" sz="1400" dirty="0"/>
            </a:br>
            <a:r>
              <a:rPr lang="ru-RU" sz="1400" dirty="0" err="1"/>
              <a:t>Топинг</a:t>
            </a:r>
            <a:r>
              <a:rPr lang="ru-RU" sz="1400" dirty="0"/>
              <a:t> </a:t>
            </a:r>
            <a:r>
              <a:rPr lang="ru-RU" sz="1400" dirty="0" err="1"/>
              <a:t>шоколадныи</a:t>
            </a:r>
            <a:r>
              <a:rPr lang="ru-RU" sz="1400" dirty="0"/>
              <a:t>̆ 70 г</a:t>
            </a:r>
            <a:endParaRPr lang="ru-RU" sz="14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831750" y="901415"/>
            <a:ext cx="3263899" cy="1169551"/>
          </a:xfrm>
          <a:prstGeom prst="rect">
            <a:avLst/>
          </a:prstGeom>
          <a:noFill/>
        </p:spPr>
        <p:txBody>
          <a:bodyPr wrap="square" rtlCol="0">
            <a:spAutoFit/>
          </a:bodyPr>
          <a:lstStyle/>
          <a:p>
            <a:r>
              <a:rPr lang="ru-RU" sz="1000" dirty="0"/>
              <a:t>1. Тема коктейля: «Ел ли Карл Павлович Брюллов крем-брюле?»</a:t>
            </a:r>
          </a:p>
          <a:p>
            <a:r>
              <a:rPr lang="ru-RU" sz="1000" dirty="0"/>
              <a:t>2. В коктейле должен быть использован </a:t>
            </a:r>
            <a:r>
              <a:rPr lang="ru-RU" sz="1000" dirty="0" err="1"/>
              <a:t>Irn-bru</a:t>
            </a:r>
            <a:endParaRPr lang="ru-RU" sz="1000" dirty="0"/>
          </a:p>
          <a:p>
            <a:r>
              <a:rPr lang="ru-RU" sz="1000" dirty="0"/>
              <a:t>3. Коктейль: не </a:t>
            </a:r>
            <a:r>
              <a:rPr lang="ru-RU" sz="1000" dirty="0" err="1"/>
              <a:t>хайбол</a:t>
            </a:r>
            <a:r>
              <a:rPr lang="ru-RU" sz="1000" dirty="0"/>
              <a:t>. </a:t>
            </a:r>
          </a:p>
          <a:p>
            <a:r>
              <a:rPr lang="ru-RU" sz="1000" dirty="0"/>
              <a:t>4. Визуальный референс: облака.</a:t>
            </a:r>
          </a:p>
          <a:p>
            <a:r>
              <a:rPr lang="ru-RU" sz="1000" dirty="0"/>
              <a:t>5. История коктейля должна заканчиваться фразой: «Витали в облаках и о серьёзном думать не хотелось.»</a:t>
            </a: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7">
            <a:extLst>
              <a:ext uri="{28A0092B-C50C-407E-A947-70E740481C1C}">
                <a14:useLocalDpi xmlns:a14="http://schemas.microsoft.com/office/drawing/2010/main" val="0"/>
              </a:ext>
            </a:extLst>
          </a:blip>
          <a:srcRect b="4374"/>
          <a:stretch/>
        </p:blipFill>
        <p:spPr>
          <a:xfrm>
            <a:off x="831750" y="2224855"/>
            <a:ext cx="3263899" cy="4310416"/>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2948799" y="228600"/>
            <a:ext cx="3246402"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8">
                  <a:extLst>
                    <a:ext uri="{A12FA001-AC4F-418D-AE19-62706E023703}">
                      <ahyp:hlinkClr xmlns:ahyp="http://schemas.microsoft.com/office/drawing/2018/hyperlinkcolor" val="tx"/>
                    </a:ext>
                  </a:extLst>
                </a:hlinkClick>
              </a:rPr>
              <a:t>boris_utashev</a:t>
            </a: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
        <p:nvSpPr>
          <p:cNvPr id="8" name="Rectangle 2">
            <a:extLst>
              <a:ext uri="{FF2B5EF4-FFF2-40B4-BE49-F238E27FC236}">
                <a16:creationId xmlns:a16="http://schemas.microsoft.com/office/drawing/2014/main" id="{82B430A9-0711-4A20-88BD-C30200EFDDD5}"/>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0D804873-50F1-42FD-B247-4AA02F1A2BA4}"/>
              </a:ext>
            </a:extLst>
          </p:cNvPr>
          <p:cNvSpPr>
            <a:spLocks noChangeArrowheads="1"/>
          </p:cNvSpPr>
          <p:nvPr/>
        </p:nvSpPr>
        <p:spPr bwMode="auto">
          <a:xfrm>
            <a:off x="0" y="-127887"/>
            <a:ext cx="65" cy="712975"/>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rgbClr val="262626"/>
                </a:solidFill>
                <a:effectLst/>
                <a:latin typeface="-apple-system"/>
              </a:rPr>
            </a:br>
            <a:endParaRPr kumimoji="0" lang="ru-RU" altLang="ru-RU" sz="1000" b="0" i="0" u="none" strike="noStrike" cap="none" normalizeH="0" baseline="0" dirty="0">
              <a:ln>
                <a:noFill/>
              </a:ln>
              <a:solidFill>
                <a:srgbClr val="262626"/>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1519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890CDAC8-57BF-450D-838F-0069C8F18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15" y="2794959"/>
            <a:ext cx="2855594" cy="2855594"/>
          </a:xfrm>
          <a:prstGeom prst="rect">
            <a:avLst/>
          </a:prstGeom>
        </p:spPr>
      </p:pic>
      <p:sp>
        <p:nvSpPr>
          <p:cNvPr id="2" name="TextBox 1">
            <a:extLst>
              <a:ext uri="{FF2B5EF4-FFF2-40B4-BE49-F238E27FC236}">
                <a16:creationId xmlns:a16="http://schemas.microsoft.com/office/drawing/2014/main" id="{AB3D2F09-9C31-4EC7-BA32-CE40A618F5C5}"/>
              </a:ext>
            </a:extLst>
          </p:cNvPr>
          <p:cNvSpPr txBox="1"/>
          <p:nvPr/>
        </p:nvSpPr>
        <p:spPr>
          <a:xfrm>
            <a:off x="4572000" y="2717321"/>
            <a:ext cx="4165490" cy="2862322"/>
          </a:xfrm>
          <a:prstGeom prst="rect">
            <a:avLst/>
          </a:prstGeom>
          <a:noFill/>
        </p:spPr>
        <p:txBody>
          <a:bodyPr wrap="square" rtlCol="0">
            <a:spAutoFit/>
          </a:bodyPr>
          <a:lstStyle/>
          <a:p>
            <a:r>
              <a:rPr lang="ru-RU" sz="1000" dirty="0"/>
              <a:t>Если внимательно смотреть фильм "Пираты Карибского моря" , то заметим, что у Джека Воробья всегда куда-то пропадает ром. Вообразим, что режиссёр фильма Гор </a:t>
            </a:r>
            <a:r>
              <a:rPr lang="ru-RU" sz="1000" dirty="0" err="1"/>
              <a:t>Вербински</a:t>
            </a:r>
            <a:r>
              <a:rPr lang="ru-RU" sz="1000" dirty="0"/>
              <a:t> решил, что на пиратском судне должен быть </a:t>
            </a:r>
            <a:r>
              <a:rPr lang="ru-RU" sz="1000" dirty="0">
                <a:hlinkClick r:id="rId3"/>
              </a:rPr>
              <a:t>@mezhevich_kew</a:t>
            </a:r>
            <a:r>
              <a:rPr lang="ru-RU" sz="1000" dirty="0"/>
              <a:t> . Уверен, что тогда бы у капитана  в руке, вместо баночки с землицей, был бы мощный </a:t>
            </a:r>
            <a:r>
              <a:rPr lang="ru-RU" sz="1000" dirty="0" err="1"/>
              <a:t>хайбол</a:t>
            </a:r>
            <a:r>
              <a:rPr lang="ru-RU" sz="1000" dirty="0"/>
              <a:t> "Пиратская версия".</a:t>
            </a:r>
            <a:br>
              <a:rPr lang="ru-RU" sz="1000" dirty="0"/>
            </a:br>
            <a:br>
              <a:rPr lang="ru-RU" sz="1000" dirty="0"/>
            </a:br>
            <a:r>
              <a:rPr lang="ru-RU" sz="1000" dirty="0" err="1"/>
              <a:t>Хайбол</a:t>
            </a:r>
            <a:r>
              <a:rPr lang="ru-RU" sz="1000" dirty="0"/>
              <a:t> "Пиратская версия"</a:t>
            </a:r>
            <a:br>
              <a:rPr lang="ru-RU" sz="1000" dirty="0"/>
            </a:br>
            <a:r>
              <a:rPr lang="ru-RU" sz="1000" dirty="0"/>
              <a:t>Пряный ром  15 мл</a:t>
            </a:r>
            <a:br>
              <a:rPr lang="ru-RU" sz="1000" dirty="0"/>
            </a:br>
            <a:r>
              <a:rPr lang="ru-RU" sz="1000" dirty="0"/>
              <a:t>Светлый ром 30 мл</a:t>
            </a:r>
            <a:br>
              <a:rPr lang="ru-RU" sz="1000" dirty="0"/>
            </a:br>
            <a:r>
              <a:rPr lang="ru-RU" sz="1000" dirty="0"/>
              <a:t>Вишнёвый бренди 15 мл</a:t>
            </a:r>
            <a:br>
              <a:rPr lang="ru-RU" sz="1000" dirty="0"/>
            </a:br>
            <a:r>
              <a:rPr lang="ru-RU" sz="1000" dirty="0"/>
              <a:t>Шоколадный Биттер - 2дэш</a:t>
            </a:r>
            <a:br>
              <a:rPr lang="ru-RU" sz="1000" dirty="0"/>
            </a:br>
            <a:r>
              <a:rPr lang="ru-RU" sz="1000" dirty="0" err="1"/>
              <a:t>Кордиал</a:t>
            </a:r>
            <a:r>
              <a:rPr lang="ru-RU" sz="1000" dirty="0"/>
              <a:t> "Чай з </a:t>
            </a:r>
            <a:r>
              <a:rPr lang="ru-RU" sz="1000" dirty="0" err="1"/>
              <a:t>малiнавым</a:t>
            </a:r>
            <a:r>
              <a:rPr lang="ru-RU" sz="1000" dirty="0"/>
              <a:t> </a:t>
            </a:r>
            <a:r>
              <a:rPr lang="ru-RU" sz="1000" dirty="0" err="1"/>
              <a:t>варэннем</a:t>
            </a:r>
            <a:r>
              <a:rPr lang="ru-RU" sz="1000" dirty="0"/>
              <a:t>"  - 100 мл</a:t>
            </a:r>
            <a:br>
              <a:rPr lang="ru-RU" sz="1000" dirty="0"/>
            </a:br>
            <a:br>
              <a:rPr lang="ru-RU" sz="1000" dirty="0"/>
            </a:br>
            <a:r>
              <a:rPr lang="ru-RU" sz="1000" dirty="0" err="1"/>
              <a:t>Кордиал</a:t>
            </a:r>
            <a:r>
              <a:rPr lang="ru-RU" sz="1000" dirty="0"/>
              <a:t> "Чай з </a:t>
            </a:r>
            <a:r>
              <a:rPr lang="ru-RU" sz="1000" dirty="0" err="1"/>
              <a:t>малiнавым</a:t>
            </a:r>
            <a:r>
              <a:rPr lang="ru-RU" sz="1000" dirty="0"/>
              <a:t> </a:t>
            </a:r>
            <a:r>
              <a:rPr lang="ru-RU" sz="1000" dirty="0" err="1"/>
              <a:t>варэннем</a:t>
            </a:r>
            <a:r>
              <a:rPr lang="ru-RU" sz="1000" dirty="0"/>
              <a:t>":</a:t>
            </a:r>
            <a:br>
              <a:rPr lang="ru-RU" sz="1000" dirty="0"/>
            </a:br>
            <a:r>
              <a:rPr lang="ru-RU" sz="1000" dirty="0"/>
              <a:t>800 мл воды + 10 г чай </a:t>
            </a:r>
            <a:r>
              <a:rPr lang="ru-RU" sz="1000" dirty="0" err="1"/>
              <a:t>ройбуш</a:t>
            </a:r>
            <a:r>
              <a:rPr lang="ru-RU" sz="1000" dirty="0"/>
              <a:t> + 20г чай </a:t>
            </a:r>
            <a:r>
              <a:rPr lang="ru-RU" sz="1000" dirty="0" err="1"/>
              <a:t>Lipton</a:t>
            </a:r>
            <a:r>
              <a:rPr lang="ru-RU" sz="1000" dirty="0"/>
              <a:t>  (заварить сперва </a:t>
            </a:r>
            <a:r>
              <a:rPr lang="ru-RU" sz="1000" dirty="0" err="1"/>
              <a:t>ройбуш</a:t>
            </a:r>
            <a:r>
              <a:rPr lang="ru-RU" sz="1000" dirty="0"/>
              <a:t>, затем добавить </a:t>
            </a:r>
            <a:r>
              <a:rPr lang="ru-RU" sz="1000" dirty="0" err="1"/>
              <a:t>Lipton</a:t>
            </a:r>
            <a:r>
              <a:rPr lang="ru-RU" sz="1000" dirty="0"/>
              <a:t> и дать настояться 20-30 мин, процедить через </a:t>
            </a:r>
            <a:r>
              <a:rPr lang="ru-RU" sz="1000" dirty="0" err="1"/>
              <a:t>супербэг</a:t>
            </a:r>
            <a:r>
              <a:rPr lang="ru-RU" sz="1000" dirty="0"/>
              <a:t>)+ растворить 200мл малинового варенья.</a:t>
            </a:r>
            <a:endParaRPr lang="ru-RU" sz="1000" dirty="0">
              <a:solidFill>
                <a:schemeClr val="bg1"/>
              </a:solidFill>
            </a:endParaRPr>
          </a:p>
        </p:txBody>
      </p:sp>
      <p:sp>
        <p:nvSpPr>
          <p:cNvPr id="3" name="TextBox 2">
            <a:extLst>
              <a:ext uri="{FF2B5EF4-FFF2-40B4-BE49-F238E27FC236}">
                <a16:creationId xmlns:a16="http://schemas.microsoft.com/office/drawing/2014/main" id="{BE5023FF-5E7E-465A-8607-4D13A23467E8}"/>
              </a:ext>
            </a:extLst>
          </p:cNvPr>
          <p:cNvSpPr txBox="1"/>
          <p:nvPr/>
        </p:nvSpPr>
        <p:spPr>
          <a:xfrm>
            <a:off x="2735642" y="1165943"/>
            <a:ext cx="4061974" cy="1015663"/>
          </a:xfrm>
          <a:prstGeom prst="rect">
            <a:avLst/>
          </a:prstGeom>
          <a:noFill/>
        </p:spPr>
        <p:txBody>
          <a:bodyPr wrap="square" rtlCol="0">
            <a:spAutoFit/>
          </a:bodyPr>
          <a:lstStyle/>
          <a:p>
            <a:r>
              <a:rPr lang="ru-RU" sz="1000" dirty="0"/>
              <a:t>1. Тема коктейля: «Дихотомия добра и зла. Женщины. Алгебра».</a:t>
            </a:r>
            <a:br>
              <a:rPr lang="ru-RU" sz="1000" dirty="0"/>
            </a:br>
            <a:r>
              <a:rPr lang="ru-RU" sz="1000" dirty="0"/>
              <a:t>2. Форма подачи — </a:t>
            </a:r>
            <a:r>
              <a:rPr lang="ru-RU" sz="1000" dirty="0" err="1"/>
              <a:t>хайбол</a:t>
            </a:r>
            <a:br>
              <a:rPr lang="ru-RU" sz="1000" dirty="0"/>
            </a:br>
            <a:r>
              <a:rPr lang="ru-RU" sz="1000" dirty="0"/>
              <a:t>3. Обязательные ингредиенты: чай, малиновое варенье</a:t>
            </a:r>
            <a:br>
              <a:rPr lang="ru-RU" sz="1000" dirty="0"/>
            </a:br>
            <a:r>
              <a:rPr lang="ru-RU" sz="1000" dirty="0"/>
              <a:t>4. В коктейле должно быть минимум 4 алкогольных ингредиента</a:t>
            </a:r>
            <a:br>
              <a:rPr lang="ru-RU" sz="1000" dirty="0"/>
            </a:br>
            <a:r>
              <a:rPr lang="ru-RU" sz="1000" dirty="0"/>
              <a:t>5. В истории </a:t>
            </a:r>
            <a:r>
              <a:rPr lang="ru-RU" sz="1000" dirty="0" err="1"/>
              <a:t>кококтейля</a:t>
            </a:r>
            <a:r>
              <a:rPr lang="ru-RU" sz="1000" dirty="0"/>
              <a:t> обязательно использовать фразу: «Баночка с землицей».</a:t>
            </a:r>
            <a:endParaRPr lang="ru-RU" sz="1000" dirty="0">
              <a:solidFill>
                <a:schemeClr val="bg1"/>
              </a:solidFill>
            </a:endParaRPr>
          </a:p>
        </p:txBody>
      </p:sp>
      <p:pic>
        <p:nvPicPr>
          <p:cNvPr id="4" name="Рисунок 3">
            <a:extLst>
              <a:ext uri="{FF2B5EF4-FFF2-40B4-BE49-F238E27FC236}">
                <a16:creationId xmlns:a16="http://schemas.microsoft.com/office/drawing/2014/main" id="{AE80AABA-B7AE-4B69-8E71-0649AD55E9FE}"/>
              </a:ext>
            </a:extLst>
          </p:cNvPr>
          <p:cNvPicPr>
            <a:picLocks noChangeAspect="1"/>
          </p:cNvPicPr>
          <p:nvPr/>
        </p:nvPicPr>
        <p:blipFill rotWithShape="1">
          <a:blip r:embed="rId4">
            <a:extLst>
              <a:ext uri="{28A0092B-C50C-407E-A947-70E740481C1C}">
                <a14:useLocalDpi xmlns:a14="http://schemas.microsoft.com/office/drawing/2010/main" val="0"/>
              </a:ext>
            </a:extLst>
          </a:blip>
          <a:srcRect b="4374"/>
          <a:stretch/>
        </p:blipFill>
        <p:spPr>
          <a:xfrm>
            <a:off x="598513" y="2570672"/>
            <a:ext cx="3263899" cy="3269412"/>
          </a:xfrm>
          <a:prstGeom prst="rect">
            <a:avLst/>
          </a:prstGeom>
        </p:spPr>
      </p:pic>
      <p:sp>
        <p:nvSpPr>
          <p:cNvPr id="5" name="Прямоугольник 4">
            <a:extLst>
              <a:ext uri="{FF2B5EF4-FFF2-40B4-BE49-F238E27FC236}">
                <a16:creationId xmlns:a16="http://schemas.microsoft.com/office/drawing/2014/main" id="{AB6356EB-A856-43E9-921E-A0E3AA628D74}"/>
              </a:ext>
            </a:extLst>
          </p:cNvPr>
          <p:cNvSpPr/>
          <p:nvPr/>
        </p:nvSpPr>
        <p:spPr>
          <a:xfrm>
            <a:off x="2894292" y="192102"/>
            <a:ext cx="3355406"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@mezhevich_kew</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54141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8ED43461-7004-4762-9B86-62A352A34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58" y="2449902"/>
            <a:ext cx="2767989" cy="3459236"/>
          </a:xfrm>
          <a:prstGeom prst="rect">
            <a:avLst/>
          </a:prstGeom>
        </p:spPr>
      </p:pic>
      <p:sp>
        <p:nvSpPr>
          <p:cNvPr id="2" name="TextBox 1">
            <a:extLst>
              <a:ext uri="{FF2B5EF4-FFF2-40B4-BE49-F238E27FC236}">
                <a16:creationId xmlns:a16="http://schemas.microsoft.com/office/drawing/2014/main" id="{F3BD75BD-4BEE-4840-9D65-C40FA8C137CF}"/>
              </a:ext>
            </a:extLst>
          </p:cNvPr>
          <p:cNvSpPr txBox="1"/>
          <p:nvPr/>
        </p:nvSpPr>
        <p:spPr>
          <a:xfrm>
            <a:off x="4572000" y="2717321"/>
            <a:ext cx="4165490" cy="2708434"/>
          </a:xfrm>
          <a:prstGeom prst="rect">
            <a:avLst/>
          </a:prstGeom>
          <a:noFill/>
        </p:spPr>
        <p:txBody>
          <a:bodyPr wrap="square" rtlCol="0">
            <a:spAutoFit/>
          </a:bodyPr>
          <a:lstStyle/>
          <a:p>
            <a:r>
              <a:rPr lang="ru-RU" sz="1000" dirty="0"/>
              <a:t>Итак, моя заявка:</a:t>
            </a:r>
            <a:br>
              <a:rPr lang="ru-RU" sz="1000" dirty="0"/>
            </a:br>
            <a:r>
              <a:rPr lang="ru-RU" sz="1000" dirty="0"/>
              <a:t>Конкурс же воображаем, так давайте вообразим что 2020 год обнулен, и ты можешь уехать куда угодно.</a:t>
            </a:r>
            <a:br>
              <a:rPr lang="ru-RU" sz="1000" dirty="0"/>
            </a:br>
            <a:r>
              <a:rPr lang="ru-RU" sz="1000" dirty="0"/>
              <a:t>1. Получаешь шенген</a:t>
            </a:r>
            <a:br>
              <a:rPr lang="ru-RU" sz="1000" dirty="0"/>
            </a:br>
            <a:r>
              <a:rPr lang="ru-RU" sz="1000" dirty="0"/>
              <a:t>2. Едешь в Чехию, Карловы Вары</a:t>
            </a:r>
            <a:br>
              <a:rPr lang="ru-RU" sz="1000" dirty="0"/>
            </a:br>
            <a:r>
              <a:rPr lang="ru-RU" sz="1000" dirty="0"/>
              <a:t>3. Затем во Францию</a:t>
            </a:r>
            <a:br>
              <a:rPr lang="ru-RU" sz="1000" dirty="0"/>
            </a:br>
            <a:r>
              <a:rPr lang="ru-RU" sz="1000" dirty="0"/>
              <a:t>4. Возвращаешься в Россию</a:t>
            </a:r>
            <a:br>
              <a:rPr lang="ru-RU" sz="1000" dirty="0"/>
            </a:br>
            <a:r>
              <a:rPr lang="ru-RU" sz="1000" dirty="0"/>
              <a:t>5. Смешиваешь сувениры из Европы с сезонными яблоками</a:t>
            </a:r>
            <a:br>
              <a:rPr lang="ru-RU" sz="1000" dirty="0"/>
            </a:br>
            <a:r>
              <a:rPr lang="ru-RU" sz="1000" dirty="0"/>
              <a:t>6. </a:t>
            </a:r>
            <a:r>
              <a:rPr lang="ru-RU" sz="1000" dirty="0" err="1"/>
              <a:t>Cheers</a:t>
            </a:r>
            <a:r>
              <a:rPr lang="ru-RU" sz="1000" dirty="0"/>
              <a:t>!</a:t>
            </a:r>
            <a:br>
              <a:rPr lang="ru-RU" sz="1000" dirty="0"/>
            </a:br>
            <a:br>
              <a:rPr lang="ru-RU" sz="1000" dirty="0"/>
            </a:br>
            <a:r>
              <a:rPr lang="ru-RU" sz="1000" dirty="0"/>
              <a:t>“</a:t>
            </a:r>
            <a:r>
              <a:rPr lang="ru-RU" sz="1000" dirty="0" err="1"/>
              <a:t>Euro</a:t>
            </a:r>
            <a:r>
              <a:rPr lang="ru-RU" sz="1000" dirty="0"/>
              <a:t>”</a:t>
            </a:r>
            <a:br>
              <a:rPr lang="ru-RU" sz="1000" dirty="0"/>
            </a:br>
            <a:r>
              <a:rPr lang="ru-RU" sz="1000" dirty="0"/>
              <a:t>Бехеровка - 40 мл</a:t>
            </a:r>
            <a:br>
              <a:rPr lang="ru-RU" sz="1000" dirty="0"/>
            </a:br>
            <a:r>
              <a:rPr lang="ru-RU" sz="1000" dirty="0"/>
              <a:t>Лиле </a:t>
            </a:r>
            <a:r>
              <a:rPr lang="ru-RU" sz="1000" dirty="0" err="1"/>
              <a:t>блан</a:t>
            </a:r>
            <a:r>
              <a:rPr lang="ru-RU" sz="1000" dirty="0"/>
              <a:t> - 20 мл</a:t>
            </a:r>
            <a:br>
              <a:rPr lang="ru-RU" sz="1000" dirty="0"/>
            </a:br>
            <a:r>
              <a:rPr lang="ru-RU" sz="1000" dirty="0" err="1"/>
              <a:t>Яблочныи</a:t>
            </a:r>
            <a:r>
              <a:rPr lang="ru-RU" sz="1000" dirty="0"/>
              <a:t>̆ </a:t>
            </a:r>
            <a:r>
              <a:rPr lang="ru-RU" sz="1000" dirty="0" err="1"/>
              <a:t>Кордиал</a:t>
            </a:r>
            <a:r>
              <a:rPr lang="ru-RU" sz="1000" dirty="0"/>
              <a:t> - 60 мл</a:t>
            </a:r>
            <a:br>
              <a:rPr lang="ru-RU" sz="1000" dirty="0"/>
            </a:br>
            <a:r>
              <a:rPr lang="ru-RU" sz="1000" dirty="0"/>
              <a:t>Метод приготовления: </a:t>
            </a:r>
            <a:r>
              <a:rPr lang="ru-RU" sz="1000" dirty="0" err="1"/>
              <a:t>Стир</a:t>
            </a:r>
            <a:br>
              <a:rPr lang="ru-RU" sz="1000" dirty="0"/>
            </a:br>
            <a:r>
              <a:rPr lang="ru-RU" sz="1000" dirty="0"/>
              <a:t>Бокал: </a:t>
            </a:r>
            <a:r>
              <a:rPr lang="ru-RU" sz="1000" dirty="0" err="1"/>
              <a:t>Коктейльная</a:t>
            </a:r>
            <a:r>
              <a:rPr lang="ru-RU" sz="1000" dirty="0"/>
              <a:t> рюмка</a:t>
            </a:r>
            <a:br>
              <a:rPr lang="ru-RU" sz="1000" dirty="0"/>
            </a:br>
            <a:r>
              <a:rPr lang="ru-RU" sz="1000" dirty="0"/>
              <a:t>Украшение: спрей воды из цветов апельсина</a:t>
            </a:r>
            <a:endParaRPr lang="ru-RU" sz="1000" dirty="0">
              <a:solidFill>
                <a:schemeClr val="bg1"/>
              </a:solidFill>
            </a:endParaRPr>
          </a:p>
        </p:txBody>
      </p:sp>
      <p:sp>
        <p:nvSpPr>
          <p:cNvPr id="3" name="TextBox 2">
            <a:extLst>
              <a:ext uri="{FF2B5EF4-FFF2-40B4-BE49-F238E27FC236}">
                <a16:creationId xmlns:a16="http://schemas.microsoft.com/office/drawing/2014/main" id="{D7927545-B3E1-443C-9271-5B136D5E275A}"/>
              </a:ext>
            </a:extLst>
          </p:cNvPr>
          <p:cNvSpPr txBox="1"/>
          <p:nvPr/>
        </p:nvSpPr>
        <p:spPr>
          <a:xfrm>
            <a:off x="2813280" y="1002560"/>
            <a:ext cx="4061974" cy="1015663"/>
          </a:xfrm>
          <a:prstGeom prst="rect">
            <a:avLst/>
          </a:prstGeom>
          <a:noFill/>
        </p:spPr>
        <p:txBody>
          <a:bodyPr wrap="square" rtlCol="0">
            <a:spAutoFit/>
          </a:bodyPr>
          <a:lstStyle/>
          <a:p>
            <a:r>
              <a:rPr lang="ru-RU" sz="1000" dirty="0"/>
              <a:t>1. Тема </a:t>
            </a:r>
            <a:r>
              <a:rPr lang="ru-RU" sz="1000" dirty="0" err="1"/>
              <a:t>коктейля</a:t>
            </a:r>
            <a:r>
              <a:rPr lang="ru-RU" sz="1000" dirty="0"/>
              <a:t>: </a:t>
            </a:r>
            <a:r>
              <a:rPr lang="ru-RU" sz="1000" dirty="0" err="1"/>
              <a:t>универсальныи</a:t>
            </a:r>
            <a:r>
              <a:rPr lang="ru-RU" sz="1000" dirty="0"/>
              <a:t>̆ </a:t>
            </a:r>
            <a:r>
              <a:rPr lang="ru-RU" sz="1000" dirty="0" err="1"/>
              <a:t>коктейль</a:t>
            </a:r>
            <a:r>
              <a:rPr lang="ru-RU" sz="1000" dirty="0"/>
              <a:t> для любого </a:t>
            </a:r>
            <a:r>
              <a:rPr lang="ru-RU" sz="1000" dirty="0" err="1"/>
              <a:t>гестбартендинга</a:t>
            </a:r>
            <a:r>
              <a:rPr lang="ru-RU" sz="1000" dirty="0"/>
              <a:t>.</a:t>
            </a:r>
            <a:br>
              <a:rPr lang="ru-RU" sz="1000" dirty="0"/>
            </a:br>
            <a:r>
              <a:rPr lang="ru-RU" sz="1000" dirty="0"/>
              <a:t>2. Запрещено использовать </a:t>
            </a:r>
            <a:r>
              <a:rPr lang="ru-RU" sz="1000" dirty="0" err="1"/>
              <a:t>шейк</a:t>
            </a:r>
            <a:r>
              <a:rPr lang="ru-RU" sz="1000" dirty="0"/>
              <a:t> в качестве метода.</a:t>
            </a:r>
            <a:br>
              <a:rPr lang="ru-RU" sz="1000" dirty="0"/>
            </a:br>
            <a:r>
              <a:rPr lang="ru-RU" sz="1000" dirty="0"/>
              <a:t>3. Нельзя использовать любую газировку (содовые, лимонады).</a:t>
            </a:r>
            <a:br>
              <a:rPr lang="ru-RU" sz="1000" dirty="0"/>
            </a:br>
            <a:r>
              <a:rPr lang="ru-RU" sz="1000" dirty="0"/>
              <a:t>4. Название </a:t>
            </a:r>
            <a:r>
              <a:rPr lang="ru-RU" sz="1000" dirty="0" err="1"/>
              <a:t>коктейля</a:t>
            </a:r>
            <a:r>
              <a:rPr lang="ru-RU" sz="1000" dirty="0"/>
              <a:t> должно быть кратким.</a:t>
            </a:r>
            <a:br>
              <a:rPr lang="ru-RU" sz="1000" dirty="0"/>
            </a:br>
            <a:r>
              <a:rPr lang="ru-RU" sz="1000" dirty="0"/>
              <a:t>5. История </a:t>
            </a:r>
            <a:r>
              <a:rPr lang="ru-RU" sz="1000" dirty="0" err="1"/>
              <a:t>коктейля</a:t>
            </a:r>
            <a:r>
              <a:rPr lang="ru-RU" sz="1000" dirty="0"/>
              <a:t> должна быть оформлена как инструкция.</a:t>
            </a:r>
            <a:endParaRPr lang="ru-RU" sz="1000" dirty="0">
              <a:solidFill>
                <a:schemeClr val="bg1"/>
              </a:solidFill>
            </a:endParaRPr>
          </a:p>
        </p:txBody>
      </p:sp>
      <p:pic>
        <p:nvPicPr>
          <p:cNvPr id="4" name="Рисунок 3">
            <a:extLst>
              <a:ext uri="{FF2B5EF4-FFF2-40B4-BE49-F238E27FC236}">
                <a16:creationId xmlns:a16="http://schemas.microsoft.com/office/drawing/2014/main" id="{30F7BC60-2C59-450F-987C-EBA9B503C229}"/>
              </a:ext>
            </a:extLst>
          </p:cNvPr>
          <p:cNvPicPr>
            <a:picLocks noChangeAspect="1"/>
          </p:cNvPicPr>
          <p:nvPr/>
        </p:nvPicPr>
        <p:blipFill rotWithShape="1">
          <a:blip r:embed="rId3">
            <a:extLst>
              <a:ext uri="{28A0092B-C50C-407E-A947-70E740481C1C}">
                <a14:useLocalDpi xmlns:a14="http://schemas.microsoft.com/office/drawing/2010/main" val="0"/>
              </a:ext>
            </a:extLst>
          </a:blip>
          <a:srcRect b="4374"/>
          <a:stretch/>
        </p:blipFill>
        <p:spPr>
          <a:xfrm>
            <a:off x="598513" y="2208362"/>
            <a:ext cx="3263899" cy="3950898"/>
          </a:xfrm>
          <a:prstGeom prst="rect">
            <a:avLst/>
          </a:prstGeom>
        </p:spPr>
      </p:pic>
      <p:sp>
        <p:nvSpPr>
          <p:cNvPr id="5" name="Прямоугольник 4">
            <a:extLst>
              <a:ext uri="{FF2B5EF4-FFF2-40B4-BE49-F238E27FC236}">
                <a16:creationId xmlns:a16="http://schemas.microsoft.com/office/drawing/2014/main" id="{09E1D965-A92B-4BBF-8950-2F13DE170A1F}"/>
              </a:ext>
            </a:extLst>
          </p:cNvPr>
          <p:cNvSpPr/>
          <p:nvPr/>
        </p:nvSpPr>
        <p:spPr>
          <a:xfrm>
            <a:off x="1892035" y="227647"/>
            <a:ext cx="5359929" cy="584775"/>
          </a:xfrm>
          <a:prstGeom prst="rect">
            <a:avLst/>
          </a:prstGeom>
          <a:noFill/>
        </p:spPr>
        <p:txBody>
          <a:bodyPr wrap="none" lIns="91440" tIns="45720" rIns="91440" bIns="45720">
            <a:spAutoFit/>
          </a:bodyPr>
          <a:lstStyle/>
          <a:p>
            <a:pPr fontAlgn="base"/>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hlinkClick r:id="rId4">
                  <a:extLst>
                    <a:ext uri="{A12FA001-AC4F-418D-AE19-62706E023703}">
                      <ahyp:hlinkClr xmlns:ahyp="http://schemas.microsoft.com/office/drawing/2018/hyperlinkcolor" val="tx"/>
                    </a:ext>
                  </a:extLst>
                </a:hlinkClick>
              </a:rPr>
              <a:t>odintsov_pelicanspeakeasy</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688435763"/>
      </p:ext>
    </p:extLst>
  </p:cSld>
  <p:clrMapOvr>
    <a:masterClrMapping/>
  </p:clrMapOvr>
</p:sld>
</file>

<file path=ppt/theme/theme1.xml><?xml version="1.0" encoding="utf-8"?>
<a:theme xmlns:a="http://schemas.openxmlformats.org/drawingml/2006/main" name="Тема Office">
  <a:themeElements>
    <a:clrScheme name="Другая 1">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конкурс">
      <a:majorFont>
        <a:latin typeface="Calibri Light"/>
        <a:ea typeface=""/>
        <a:cs typeface=""/>
      </a:majorFont>
      <a:minorFont>
        <a:latin typeface="Calibri"/>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TotalTime>
  <Words>22726</Words>
  <Application>Microsoft Office PowerPoint</Application>
  <PresentationFormat>Экран (4:3)</PresentationFormat>
  <Paragraphs>451</Paragraphs>
  <Slides>71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71</vt:i4>
      </vt:variant>
    </vt:vector>
  </HeadingPairs>
  <TitlesOfParts>
    <vt:vector size="76" baseType="lpstr">
      <vt:lpstr>-apple-system</vt: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Константин Берлинец</dc:creator>
  <cp:lastModifiedBy>Константин Берлинец</cp:lastModifiedBy>
  <cp:revision>35</cp:revision>
  <dcterms:created xsi:type="dcterms:W3CDTF">2020-11-27T08:43:43Z</dcterms:created>
  <dcterms:modified xsi:type="dcterms:W3CDTF">2020-12-30T11:31:37Z</dcterms:modified>
</cp:coreProperties>
</file>